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Lst>
  <p:notesMasterIdLst>
    <p:notesMasterId r:id="rId25"/>
  </p:notesMasterIdLst>
  <p:sldIdLst>
    <p:sldId id="257" r:id="rId9"/>
    <p:sldId id="271" r:id="rId10"/>
    <p:sldId id="258" r:id="rId11"/>
    <p:sldId id="259" r:id="rId12"/>
    <p:sldId id="260" r:id="rId13"/>
    <p:sldId id="261" r:id="rId14"/>
    <p:sldId id="262" r:id="rId15"/>
    <p:sldId id="263" r:id="rId16"/>
    <p:sldId id="264" r:id="rId17"/>
    <p:sldId id="265" r:id="rId18"/>
    <p:sldId id="266" r:id="rId19"/>
    <p:sldId id="267" r:id="rId20"/>
    <p:sldId id="268" r:id="rId21"/>
    <p:sldId id="270" r:id="rId22"/>
    <p:sldId id="269" r:id="rId23"/>
    <p:sldId id="27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67" y="-77"/>
      </p:cViewPr>
      <p:guideLst>
        <p:guide orient="horz" pos="2160"/>
        <p:guide pos="2880"/>
      </p:guideLst>
    </p:cSldViewPr>
  </p:slideViewPr>
  <p:notesTextViewPr>
    <p:cViewPr>
      <p:scale>
        <a:sx n="1" d="1"/>
        <a:sy n="1" d="1"/>
      </p:scale>
      <p:origin x="0" y="0"/>
    </p:cViewPr>
  </p:notesTextViewPr>
  <p:sorterViewPr>
    <p:cViewPr>
      <p:scale>
        <a:sx n="100" d="100"/>
        <a:sy n="100" d="100"/>
      </p:scale>
      <p:origin x="0" y="269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86446B-FCA4-42C6-B4A7-0B511DE8DACD}" type="datetimeFigureOut">
              <a:rPr lang="en-US" smtClean="0"/>
              <a:t>2/8/2015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94CBE7-4EC6-4795-AE90-25703B68BD5F}" type="slidenum">
              <a:rPr lang="en-US" smtClean="0"/>
              <a:t>‹#›</a:t>
            </a:fld>
            <a:endParaRPr lang="en-US"/>
          </a:p>
        </p:txBody>
      </p:sp>
    </p:spTree>
    <p:extLst>
      <p:ext uri="{BB962C8B-B14F-4D97-AF65-F5344CB8AC3E}">
        <p14:creationId xmlns:p14="http://schemas.microsoft.com/office/powerpoint/2010/main" val="215471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CF44A64-47EA-44CD-B9B0-5345FBA7AD73}" type="slidenum">
              <a:rPr lang="en-US" altLang="en-US">
                <a:solidFill>
                  <a:srgbClr val="000000"/>
                </a:solidFill>
              </a:rPr>
              <a:pPr eaLnBrk="1" hangingPunct="1"/>
              <a:t>1</a:t>
            </a:fld>
            <a:endParaRPr lang="en-US" altLang="en-US">
              <a:solidFill>
                <a:srgbClr val="000000"/>
              </a:solidFill>
            </a:endParaRPr>
          </a:p>
        </p:txBody>
      </p:sp>
      <p:sp>
        <p:nvSpPr>
          <p:cNvPr id="97283" name="Slide Image Placeholder 1"/>
          <p:cNvSpPr>
            <a:spLocks noGrp="1" noRot="1" noChangeAspect="1" noTextEdit="1"/>
          </p:cNvSpPr>
          <p:nvPr>
            <p:ph type="sldImg"/>
          </p:nvPr>
        </p:nvSpPr>
        <p:spPr>
          <a:ln/>
        </p:spPr>
      </p:sp>
      <p:sp>
        <p:nvSpPr>
          <p:cNvPr id="97284" name="Notes Placeholder 2"/>
          <p:cNvSpPr>
            <a:spLocks noGrp="1"/>
          </p:cNvSpPr>
          <p:nvPr>
            <p:ph type="body" idx="1"/>
          </p:nvPr>
        </p:nvSpPr>
        <p:spPr>
          <a:noFill/>
        </p:spPr>
        <p:txBody>
          <a:bodyPr/>
          <a:lstStyle/>
          <a:p>
            <a:pPr eaLnBrk="1" hangingPunct="1">
              <a:spcBef>
                <a:spcPct val="0"/>
              </a:spcBef>
            </a:pPr>
            <a:endParaRPr lang="en-US" altLang="en-US" smtClean="0"/>
          </a:p>
        </p:txBody>
      </p:sp>
      <p:sp>
        <p:nvSpPr>
          <p:cNvPr id="9728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pPr>
            <a:fld id="{F50F38DD-8873-4317-ADF8-2E5A0E24D64C}" type="slidenum">
              <a:rPr lang="en-US" altLang="en-US" sz="1200">
                <a:solidFill>
                  <a:srgbClr val="000000"/>
                </a:solidFill>
                <a:cs typeface="Arial" charset="0"/>
              </a:rPr>
              <a:pPr algn="r" eaLnBrk="1" fontAlgn="base" hangingPunct="1">
                <a:spcBef>
                  <a:spcPct val="0"/>
                </a:spcBef>
                <a:spcAft>
                  <a:spcPct val="0"/>
                </a:spcAft>
              </a:pPr>
              <a:t>1</a:t>
            </a:fld>
            <a:endParaRPr lang="en-US" altLang="en-US" sz="1200">
              <a:solidFill>
                <a:srgbClr val="000000"/>
              </a:solidFil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BB41AB-409E-495D-8A1E-9792DD35914E}" type="slidenum">
              <a:rPr lang="en-US" altLang="en-US">
                <a:solidFill>
                  <a:srgbClr val="000000"/>
                </a:solidFill>
                <a:latin typeface="Times New Roman" pitchFamily="18" charset="0"/>
              </a:rPr>
              <a:pPr eaLnBrk="1" hangingPunct="1"/>
              <a:t>2</a:t>
            </a:fld>
            <a:endParaRPr lang="en-US" altLang="en-US">
              <a:solidFill>
                <a:srgbClr val="000000"/>
              </a:solidFill>
              <a:latin typeface="Times New Roman" pitchFamily="18" charset="0"/>
            </a:endParaRPr>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651628-B0F3-470C-B669-05F60ACAFAD1}" type="slidenum">
              <a:rPr lang="en-US">
                <a:solidFill>
                  <a:prstClr val="black"/>
                </a:solidFill>
              </a:rPr>
              <a:pPr>
                <a:defRPr/>
              </a:pPr>
              <a:t>3</a:t>
            </a:fld>
            <a:endParaRPr lang="en-US" dirty="0">
              <a:solidFill>
                <a:prstClr val="black"/>
              </a:solidFill>
            </a:endParaRPr>
          </a:p>
        </p:txBody>
      </p:sp>
    </p:spTree>
    <p:extLst>
      <p:ext uri="{BB962C8B-B14F-4D97-AF65-F5344CB8AC3E}">
        <p14:creationId xmlns:p14="http://schemas.microsoft.com/office/powerpoint/2010/main" val="330902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9933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D1B5CF3-69C7-41DD-ADFB-905C59C93628}" type="slidenum">
              <a:rPr lang="en-US" altLang="en-US">
                <a:solidFill>
                  <a:srgbClr val="000000"/>
                </a:solidFill>
                <a:cs typeface="Arial" charset="0"/>
              </a:rPr>
              <a:pPr eaLnBrk="1" hangingPunct="1"/>
              <a:t>8</a:t>
            </a:fld>
            <a:endParaRPr lang="en-US" altLang="en-US">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5BB41AB-409E-495D-8A1E-9792DD35914E}" type="slidenum">
              <a:rPr lang="en-US" altLang="en-US">
                <a:solidFill>
                  <a:srgbClr val="000000"/>
                </a:solidFill>
                <a:latin typeface="Times New Roman" pitchFamily="18" charset="0"/>
              </a:rPr>
              <a:pPr eaLnBrk="1" hangingPunct="1"/>
              <a:t>16</a:t>
            </a:fld>
            <a:endParaRPr lang="en-US" altLang="en-US">
              <a:solidFill>
                <a:srgbClr val="000000"/>
              </a:solidFill>
              <a:latin typeface="Times New Roman" pitchFamily="18" charset="0"/>
            </a:endParaRPr>
          </a:p>
        </p:txBody>
      </p:sp>
      <p:sp>
        <p:nvSpPr>
          <p:cNvPr id="98307" name="Rectangle 2"/>
          <p:cNvSpPr>
            <a:spLocks noRot="1" noChangeArrowheads="1" noTextEdit="1"/>
          </p:cNvSpPr>
          <p:nvPr>
            <p:ph type="sldImg"/>
          </p:nvPr>
        </p:nvSpPr>
        <p:spPr>
          <a:ln/>
        </p:spPr>
      </p:sp>
      <p:sp>
        <p:nvSpPr>
          <p:cNvPr id="98308" name="Rectangle 3"/>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4EE90F-E64B-473D-9D71-B156A8EF994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28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DF91E9-0470-4531-A057-949A7FBBAFF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147928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E2A23A-3827-4965-BD0C-B42BCE99817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66234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D0226AB8-6927-4F80-B635-5EA3CF06C0DC}" type="slidenum">
              <a:rPr lang="en-US"/>
              <a:pPr>
                <a:defRPr/>
              </a:pPr>
              <a:t>‹#›</a:t>
            </a:fld>
            <a:endParaRPr lang="en-US"/>
          </a:p>
        </p:txBody>
      </p:sp>
    </p:spTree>
    <p:extLst>
      <p:ext uri="{BB962C8B-B14F-4D97-AF65-F5344CB8AC3E}">
        <p14:creationId xmlns:p14="http://schemas.microsoft.com/office/powerpoint/2010/main" val="2070024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76A1E64B-6063-49CB-BC40-F9AB76A9B71B}" type="slidenum">
              <a:rPr lang="en-US"/>
              <a:pPr>
                <a:defRPr/>
              </a:pPr>
              <a:t>‹#›</a:t>
            </a:fld>
            <a:endParaRPr lang="en-US"/>
          </a:p>
        </p:txBody>
      </p:sp>
    </p:spTree>
    <p:extLst>
      <p:ext uri="{BB962C8B-B14F-4D97-AF65-F5344CB8AC3E}">
        <p14:creationId xmlns:p14="http://schemas.microsoft.com/office/powerpoint/2010/main" val="732543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B907E549-B02A-452A-B85F-88B2159C7507}" type="slidenum">
              <a:rPr lang="en-US"/>
              <a:pPr>
                <a:defRPr/>
              </a:pPr>
              <a:t>‹#›</a:t>
            </a:fld>
            <a:endParaRPr lang="en-US"/>
          </a:p>
        </p:txBody>
      </p:sp>
    </p:spTree>
    <p:extLst>
      <p:ext uri="{BB962C8B-B14F-4D97-AF65-F5344CB8AC3E}">
        <p14:creationId xmlns:p14="http://schemas.microsoft.com/office/powerpoint/2010/main" val="204001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6648EDDA-D819-46BE-80FD-FA1F2DC4658A}" type="slidenum">
              <a:rPr lang="en-US"/>
              <a:pPr>
                <a:defRPr/>
              </a:pPr>
              <a:t>‹#›</a:t>
            </a:fld>
            <a:endParaRPr lang="en-US"/>
          </a:p>
        </p:txBody>
      </p:sp>
    </p:spTree>
    <p:extLst>
      <p:ext uri="{BB962C8B-B14F-4D97-AF65-F5344CB8AC3E}">
        <p14:creationId xmlns:p14="http://schemas.microsoft.com/office/powerpoint/2010/main" val="1401111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5D5E9893-F48E-4FDB-ADB3-D9822DDE0499}" type="slidenum">
              <a:rPr lang="en-US"/>
              <a:pPr>
                <a:defRPr/>
              </a:pPr>
              <a:t>‹#›</a:t>
            </a:fld>
            <a:endParaRPr lang="en-US"/>
          </a:p>
        </p:txBody>
      </p:sp>
    </p:spTree>
    <p:extLst>
      <p:ext uri="{BB962C8B-B14F-4D97-AF65-F5344CB8AC3E}">
        <p14:creationId xmlns:p14="http://schemas.microsoft.com/office/powerpoint/2010/main" val="34973605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73408B63-B138-4BF4-A51D-805EF16AF464}" type="slidenum">
              <a:rPr lang="en-US"/>
              <a:pPr>
                <a:defRPr/>
              </a:pPr>
              <a:t>‹#›</a:t>
            </a:fld>
            <a:endParaRPr lang="en-US"/>
          </a:p>
        </p:txBody>
      </p:sp>
    </p:spTree>
    <p:extLst>
      <p:ext uri="{BB962C8B-B14F-4D97-AF65-F5344CB8AC3E}">
        <p14:creationId xmlns:p14="http://schemas.microsoft.com/office/powerpoint/2010/main" val="1123132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81D3703D-6A8E-4281-BF55-42B59165E284}" type="slidenum">
              <a:rPr lang="en-US"/>
              <a:pPr>
                <a:defRPr/>
              </a:pPr>
              <a:t>‹#›</a:t>
            </a:fld>
            <a:endParaRPr lang="en-US"/>
          </a:p>
        </p:txBody>
      </p:sp>
    </p:spTree>
    <p:extLst>
      <p:ext uri="{BB962C8B-B14F-4D97-AF65-F5344CB8AC3E}">
        <p14:creationId xmlns:p14="http://schemas.microsoft.com/office/powerpoint/2010/main" val="2076685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3D9DD7A5-0C14-425F-8832-14C7BE47C51C}" type="slidenum">
              <a:rPr lang="en-US"/>
              <a:pPr>
                <a:defRPr/>
              </a:pPr>
              <a:t>‹#›</a:t>
            </a:fld>
            <a:endParaRPr lang="en-US"/>
          </a:p>
        </p:txBody>
      </p:sp>
    </p:spTree>
    <p:extLst>
      <p:ext uri="{BB962C8B-B14F-4D97-AF65-F5344CB8AC3E}">
        <p14:creationId xmlns:p14="http://schemas.microsoft.com/office/powerpoint/2010/main" val="3633686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BD1D24-813B-4C00-83BF-E963352D8BE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90954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E12406C6-1D32-4786-ADF6-2C4DB88C589A}" type="slidenum">
              <a:rPr lang="en-US"/>
              <a:pPr>
                <a:defRPr/>
              </a:pPr>
              <a:t>‹#›</a:t>
            </a:fld>
            <a:endParaRPr lang="en-US"/>
          </a:p>
        </p:txBody>
      </p:sp>
    </p:spTree>
    <p:extLst>
      <p:ext uri="{BB962C8B-B14F-4D97-AF65-F5344CB8AC3E}">
        <p14:creationId xmlns:p14="http://schemas.microsoft.com/office/powerpoint/2010/main" val="4132099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C54DDA4B-BEB6-4C94-A3C4-912BEC9E0D39}" type="slidenum">
              <a:rPr lang="en-US"/>
              <a:pPr>
                <a:defRPr/>
              </a:pPr>
              <a:t>‹#›</a:t>
            </a:fld>
            <a:endParaRPr lang="en-US"/>
          </a:p>
        </p:txBody>
      </p:sp>
    </p:spTree>
    <p:extLst>
      <p:ext uri="{BB962C8B-B14F-4D97-AF65-F5344CB8AC3E}">
        <p14:creationId xmlns:p14="http://schemas.microsoft.com/office/powerpoint/2010/main" val="71620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3334CE6-8D8E-4080-BD44-2EB1A61CBAEB}" type="slidenum">
              <a:rPr lang="en-US"/>
              <a:pPr>
                <a:defRPr/>
              </a:pPr>
              <a:t>‹#›</a:t>
            </a:fld>
            <a:endParaRPr lang="en-US"/>
          </a:p>
        </p:txBody>
      </p:sp>
    </p:spTree>
    <p:extLst>
      <p:ext uri="{BB962C8B-B14F-4D97-AF65-F5344CB8AC3E}">
        <p14:creationId xmlns:p14="http://schemas.microsoft.com/office/powerpoint/2010/main" val="1872307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srgbClr val="FFFFFF"/>
              </a:solidFill>
              <a:latin typeface="Arial" charset="0"/>
            </a:endParaRPr>
          </a:p>
        </p:txBody>
      </p:sp>
      <p:sp>
        <p:nvSpPr>
          <p:cNvPr id="324610"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smtClean="0"/>
              <a:t>Click to edit Master title style</a:t>
            </a:r>
          </a:p>
        </p:txBody>
      </p:sp>
      <p:sp>
        <p:nvSpPr>
          <p:cNvPr id="324611"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EE5CDC0C-2EDC-433B-A7B4-1656BC529C62}" type="slidenum">
              <a:rPr lang="en-US"/>
              <a:pPr>
                <a:defRPr/>
              </a:pPr>
              <a:t>‹#›</a:t>
            </a:fld>
            <a:endParaRPr lang="en-US" dirty="0"/>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20507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B62F13-4E88-4C19-91D1-55A637A2688C}" type="slidenum">
              <a:rPr lang="en-US"/>
              <a:pPr>
                <a:defRPr/>
              </a:pPr>
              <a:t>‹#›</a:t>
            </a:fld>
            <a:endParaRPr lang="en-US" dirty="0"/>
          </a:p>
        </p:txBody>
      </p:sp>
    </p:spTree>
    <p:extLst>
      <p:ext uri="{BB962C8B-B14F-4D97-AF65-F5344CB8AC3E}">
        <p14:creationId xmlns:p14="http://schemas.microsoft.com/office/powerpoint/2010/main" val="2564397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FD440B-4AAA-44FC-A2F1-03BCD32F94A3}" type="slidenum">
              <a:rPr lang="en-US"/>
              <a:pPr>
                <a:defRPr/>
              </a:pPr>
              <a:t>‹#›</a:t>
            </a:fld>
            <a:endParaRPr lang="en-US" dirty="0"/>
          </a:p>
        </p:txBody>
      </p:sp>
    </p:spTree>
    <p:extLst>
      <p:ext uri="{BB962C8B-B14F-4D97-AF65-F5344CB8AC3E}">
        <p14:creationId xmlns:p14="http://schemas.microsoft.com/office/powerpoint/2010/main" val="751597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1537E-E1BD-48C7-A4B0-C78C307DDAB4}" type="slidenum">
              <a:rPr lang="en-US"/>
              <a:pPr>
                <a:defRPr/>
              </a:pPr>
              <a:t>‹#›</a:t>
            </a:fld>
            <a:endParaRPr lang="en-US" dirty="0"/>
          </a:p>
        </p:txBody>
      </p:sp>
    </p:spTree>
    <p:extLst>
      <p:ext uri="{BB962C8B-B14F-4D97-AF65-F5344CB8AC3E}">
        <p14:creationId xmlns:p14="http://schemas.microsoft.com/office/powerpoint/2010/main" val="359662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EAA93E-AA07-4D6D-89CD-AB154E7A8295}" type="slidenum">
              <a:rPr lang="en-US"/>
              <a:pPr>
                <a:defRPr/>
              </a:pPr>
              <a:t>‹#›</a:t>
            </a:fld>
            <a:endParaRPr lang="en-US" dirty="0"/>
          </a:p>
        </p:txBody>
      </p:sp>
    </p:spTree>
    <p:extLst>
      <p:ext uri="{BB962C8B-B14F-4D97-AF65-F5344CB8AC3E}">
        <p14:creationId xmlns:p14="http://schemas.microsoft.com/office/powerpoint/2010/main" val="3325805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043ADD3-549B-4229-A77B-F6462CFB1D4A}" type="slidenum">
              <a:rPr lang="en-US"/>
              <a:pPr>
                <a:defRPr/>
              </a:pPr>
              <a:t>‹#›</a:t>
            </a:fld>
            <a:endParaRPr lang="en-US" dirty="0"/>
          </a:p>
        </p:txBody>
      </p:sp>
    </p:spTree>
    <p:extLst>
      <p:ext uri="{BB962C8B-B14F-4D97-AF65-F5344CB8AC3E}">
        <p14:creationId xmlns:p14="http://schemas.microsoft.com/office/powerpoint/2010/main" val="20559875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810D74-3DD1-4EA5-80E2-97D23A21B13E}" type="slidenum">
              <a:rPr lang="en-US"/>
              <a:pPr>
                <a:defRPr/>
              </a:pPr>
              <a:t>‹#›</a:t>
            </a:fld>
            <a:endParaRPr lang="en-US" dirty="0"/>
          </a:p>
        </p:txBody>
      </p:sp>
    </p:spTree>
    <p:extLst>
      <p:ext uri="{BB962C8B-B14F-4D97-AF65-F5344CB8AC3E}">
        <p14:creationId xmlns:p14="http://schemas.microsoft.com/office/powerpoint/2010/main" val="348159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FB8152-662B-4D6B-AF00-DB233EE1AE8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09492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F9C3C7-6D22-466D-82FD-A7A71DA3FC90}" type="slidenum">
              <a:rPr lang="en-US"/>
              <a:pPr>
                <a:defRPr/>
              </a:pPr>
              <a:t>‹#›</a:t>
            </a:fld>
            <a:endParaRPr lang="en-US" dirty="0"/>
          </a:p>
        </p:txBody>
      </p:sp>
    </p:spTree>
    <p:extLst>
      <p:ext uri="{BB962C8B-B14F-4D97-AF65-F5344CB8AC3E}">
        <p14:creationId xmlns:p14="http://schemas.microsoft.com/office/powerpoint/2010/main" val="1557096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D374BE-DDFB-49AF-A363-B080479143FC}" type="slidenum">
              <a:rPr lang="en-US"/>
              <a:pPr>
                <a:defRPr/>
              </a:pPr>
              <a:t>‹#›</a:t>
            </a:fld>
            <a:endParaRPr lang="en-US" dirty="0"/>
          </a:p>
        </p:txBody>
      </p:sp>
    </p:spTree>
    <p:extLst>
      <p:ext uri="{BB962C8B-B14F-4D97-AF65-F5344CB8AC3E}">
        <p14:creationId xmlns:p14="http://schemas.microsoft.com/office/powerpoint/2010/main" val="29958544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0E240-39F3-48D4-8865-28DE8FAFA522}" type="slidenum">
              <a:rPr lang="en-US"/>
              <a:pPr>
                <a:defRPr/>
              </a:pPr>
              <a:t>‹#›</a:t>
            </a:fld>
            <a:endParaRPr lang="en-US" dirty="0"/>
          </a:p>
        </p:txBody>
      </p:sp>
    </p:spTree>
    <p:extLst>
      <p:ext uri="{BB962C8B-B14F-4D97-AF65-F5344CB8AC3E}">
        <p14:creationId xmlns:p14="http://schemas.microsoft.com/office/powerpoint/2010/main" val="690483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05C870-D0E8-411B-B45A-18D899700DB2}" type="slidenum">
              <a:rPr lang="en-US"/>
              <a:pPr>
                <a:defRPr/>
              </a:pPr>
              <a:t>‹#›</a:t>
            </a:fld>
            <a:endParaRPr lang="en-US" dirty="0"/>
          </a:p>
        </p:txBody>
      </p:sp>
    </p:spTree>
    <p:extLst>
      <p:ext uri="{BB962C8B-B14F-4D97-AF65-F5344CB8AC3E}">
        <p14:creationId xmlns:p14="http://schemas.microsoft.com/office/powerpoint/2010/main" val="2556219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fontAlgn="base">
              <a:spcBef>
                <a:spcPct val="0"/>
              </a:spcBef>
              <a:spcAft>
                <a:spcPct val="0"/>
              </a:spcAft>
              <a:defRPr>
                <a:cs typeface="Arial" charset="0"/>
              </a:defRPr>
            </a:lvl1pPr>
          </a:lstStyle>
          <a:p>
            <a:pPr>
              <a:defRPr/>
            </a:pPr>
            <a:fld id="{37D9E9B3-DBF4-4BF7-91A5-7581FB909723}" type="datetimeFigureOut">
              <a:rPr lang="en-US"/>
              <a:pPr>
                <a:defRPr/>
              </a:pPr>
              <a:t>2/8/2015</a:t>
            </a:fld>
            <a:endParaRPr lang="en-US" dirty="0"/>
          </a:p>
        </p:txBody>
      </p:sp>
      <p:sp>
        <p:nvSpPr>
          <p:cNvPr id="13" name="Footer Placeholder 4"/>
          <p:cNvSpPr>
            <a:spLocks noGrp="1"/>
          </p:cNvSpPr>
          <p:nvPr>
            <p:ph type="ftr" sz="quarter" idx="11"/>
          </p:nvPr>
        </p:nvSpPr>
        <p:spPr>
          <a:xfrm>
            <a:off x="1174750" y="5357813"/>
            <a:ext cx="5033963" cy="365125"/>
          </a:xfrm>
        </p:spPr>
        <p:txBody>
          <a:bodyPr/>
          <a:lstStyle>
            <a:lvl1pPr fontAlgn="base">
              <a:spcBef>
                <a:spcPct val="0"/>
              </a:spcBef>
              <a:spcAft>
                <a:spcPct val="0"/>
              </a:spcAft>
              <a:defRPr>
                <a:cs typeface="Arial" charset="0"/>
              </a:defRPr>
            </a:lvl1pPr>
          </a:lstStyle>
          <a:p>
            <a:pPr>
              <a:defRPr/>
            </a:pPr>
            <a:endParaRPr lang="en-US"/>
          </a:p>
        </p:txBody>
      </p:sp>
      <p:sp>
        <p:nvSpPr>
          <p:cNvPr id="14" name="Slide Number Placeholder 5"/>
          <p:cNvSpPr>
            <a:spLocks noGrp="1"/>
          </p:cNvSpPr>
          <p:nvPr>
            <p:ph type="sldNum" sz="quarter" idx="12"/>
          </p:nvPr>
        </p:nvSpPr>
        <p:spPr>
          <a:xfrm>
            <a:off x="6213475" y="5357813"/>
            <a:ext cx="554038" cy="365125"/>
          </a:xfrm>
        </p:spPr>
        <p:txBody>
          <a:bodyPr/>
          <a:lstStyle>
            <a:lvl1pPr algn="ctr" fontAlgn="base">
              <a:spcBef>
                <a:spcPct val="0"/>
              </a:spcBef>
              <a:spcAft>
                <a:spcPct val="0"/>
              </a:spcAft>
              <a:defRPr>
                <a:cs typeface="Arial" charset="0"/>
              </a:defRPr>
            </a:lvl1pPr>
          </a:lstStyle>
          <a:p>
            <a:pPr>
              <a:defRPr/>
            </a:pPr>
            <a:fld id="{BAFE4356-544C-4CA0-8DCE-557B7B2D7D00}" type="slidenum">
              <a:rPr lang="en-US"/>
              <a:pPr>
                <a:defRPr/>
              </a:pPr>
              <a:t>‹#›</a:t>
            </a:fld>
            <a:endParaRPr lang="en-US" dirty="0"/>
          </a:p>
        </p:txBody>
      </p:sp>
    </p:spTree>
    <p:extLst>
      <p:ext uri="{BB962C8B-B14F-4D97-AF65-F5344CB8AC3E}">
        <p14:creationId xmlns:p14="http://schemas.microsoft.com/office/powerpoint/2010/main" val="20962340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337F702E-F87F-4236-B173-53AF74482DBA}"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166DF260-D594-4F3A-ABA9-34159E99CB85}" type="slidenum">
              <a:rPr lang="en-US"/>
              <a:pPr>
                <a:defRPr/>
              </a:pPr>
              <a:t>‹#›</a:t>
            </a:fld>
            <a:endParaRPr lang="en-US" dirty="0"/>
          </a:p>
        </p:txBody>
      </p:sp>
    </p:spTree>
    <p:extLst>
      <p:ext uri="{BB962C8B-B14F-4D97-AF65-F5344CB8AC3E}">
        <p14:creationId xmlns:p14="http://schemas.microsoft.com/office/powerpoint/2010/main" val="19752134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3C25C54C-0662-4794-AE7F-8D7E5661140F}"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BAD00F42-443C-41AF-9D44-15CC7324A6E7}" type="slidenum">
              <a:rPr lang="en-US"/>
              <a:pPr>
                <a:defRPr/>
              </a:pPr>
              <a:t>‹#›</a:t>
            </a:fld>
            <a:endParaRPr lang="en-US" dirty="0"/>
          </a:p>
        </p:txBody>
      </p:sp>
    </p:spTree>
    <p:extLst>
      <p:ext uri="{BB962C8B-B14F-4D97-AF65-F5344CB8AC3E}">
        <p14:creationId xmlns:p14="http://schemas.microsoft.com/office/powerpoint/2010/main" val="20621206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cs typeface="Arial" charset="0"/>
              </a:defRPr>
            </a:lvl1pPr>
          </a:lstStyle>
          <a:p>
            <a:pPr>
              <a:defRPr/>
            </a:pPr>
            <a:fld id="{23F5E7E1-0554-427D-9816-046D25F8B5AA}" type="datetimeFigureOut">
              <a:rPr lang="en-US"/>
              <a:pPr>
                <a:defRPr/>
              </a:pPr>
              <a:t>2/8/2015</a:t>
            </a:fld>
            <a:endParaRPr lang="en-US" dirty="0"/>
          </a:p>
        </p:txBody>
      </p:sp>
      <p:sp>
        <p:nvSpPr>
          <p:cNvPr id="6" name="Footer Placeholder 5"/>
          <p:cNvSpPr>
            <a:spLocks noGrp="1"/>
          </p:cNvSpPr>
          <p:nvPr>
            <p:ph type="ftr" sz="quarter" idx="16"/>
          </p:nvPr>
        </p:nvSpPr>
        <p:spPr/>
        <p:txBody>
          <a:bodyPr/>
          <a:lstStyle>
            <a:lvl1pPr fontAlgn="base">
              <a:spcBef>
                <a:spcPct val="0"/>
              </a:spcBef>
              <a:spcAft>
                <a:spcPct val="0"/>
              </a:spcAft>
              <a:defRPr>
                <a:cs typeface="Arial" charset="0"/>
              </a:defRPr>
            </a:lvl1pPr>
          </a:lstStyle>
          <a:p>
            <a:pPr>
              <a:defRPr/>
            </a:pPr>
            <a:endParaRPr lang="en-US"/>
          </a:p>
        </p:txBody>
      </p:sp>
      <p:sp>
        <p:nvSpPr>
          <p:cNvPr id="7" name="Slide Number Placeholder 6"/>
          <p:cNvSpPr>
            <a:spLocks noGrp="1"/>
          </p:cNvSpPr>
          <p:nvPr>
            <p:ph type="sldNum" sz="quarter" idx="17"/>
          </p:nvPr>
        </p:nvSpPr>
        <p:spPr/>
        <p:txBody>
          <a:bodyPr/>
          <a:lstStyle>
            <a:lvl1pPr fontAlgn="base">
              <a:spcBef>
                <a:spcPct val="0"/>
              </a:spcBef>
              <a:spcAft>
                <a:spcPct val="0"/>
              </a:spcAft>
              <a:defRPr>
                <a:cs typeface="Arial" charset="0"/>
              </a:defRPr>
            </a:lvl1pPr>
          </a:lstStyle>
          <a:p>
            <a:pPr>
              <a:defRPr/>
            </a:pPr>
            <a:fld id="{DE4784EA-2F75-4374-B904-DEECA45A440C}" type="slidenum">
              <a:rPr lang="en-US"/>
              <a:pPr>
                <a:defRPr/>
              </a:pPr>
              <a:t>‹#›</a:t>
            </a:fld>
            <a:endParaRPr lang="en-US" dirty="0"/>
          </a:p>
        </p:txBody>
      </p:sp>
    </p:spTree>
    <p:extLst>
      <p:ext uri="{BB962C8B-B14F-4D97-AF65-F5344CB8AC3E}">
        <p14:creationId xmlns:p14="http://schemas.microsoft.com/office/powerpoint/2010/main" val="15808431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5"/>
          </p:nvPr>
        </p:nvSpPr>
        <p:spPr/>
        <p:txBody>
          <a:bodyPr/>
          <a:lstStyle>
            <a:lvl1pPr fontAlgn="base">
              <a:spcBef>
                <a:spcPct val="0"/>
              </a:spcBef>
              <a:spcAft>
                <a:spcPct val="0"/>
              </a:spcAft>
              <a:defRPr>
                <a:cs typeface="Arial" charset="0"/>
              </a:defRPr>
            </a:lvl1pPr>
          </a:lstStyle>
          <a:p>
            <a:pPr>
              <a:defRPr/>
            </a:pPr>
            <a:fld id="{B479277B-0819-4948-AF49-D79AC60FBF4B}" type="datetimeFigureOut">
              <a:rPr lang="en-US"/>
              <a:pPr>
                <a:defRPr/>
              </a:pPr>
              <a:t>2/8/2015</a:t>
            </a:fld>
            <a:endParaRPr lang="en-US" dirty="0"/>
          </a:p>
        </p:txBody>
      </p:sp>
      <p:sp>
        <p:nvSpPr>
          <p:cNvPr id="8" name="Footer Placeholder 7"/>
          <p:cNvSpPr>
            <a:spLocks noGrp="1"/>
          </p:cNvSpPr>
          <p:nvPr>
            <p:ph type="ftr" sz="quarter" idx="16"/>
          </p:nvPr>
        </p:nvSpPr>
        <p:spPr/>
        <p:txBody>
          <a:bodyPr/>
          <a:lstStyle>
            <a:lvl1pPr fontAlgn="base">
              <a:spcBef>
                <a:spcPct val="0"/>
              </a:spcBef>
              <a:spcAft>
                <a:spcPct val="0"/>
              </a:spcAft>
              <a:defRPr>
                <a:cs typeface="Arial" charset="0"/>
              </a:defRPr>
            </a:lvl1pPr>
          </a:lstStyle>
          <a:p>
            <a:pPr>
              <a:defRPr/>
            </a:pPr>
            <a:endParaRPr lang="en-US"/>
          </a:p>
        </p:txBody>
      </p:sp>
      <p:sp>
        <p:nvSpPr>
          <p:cNvPr id="9" name="Slide Number Placeholder 8"/>
          <p:cNvSpPr>
            <a:spLocks noGrp="1"/>
          </p:cNvSpPr>
          <p:nvPr>
            <p:ph type="sldNum" sz="quarter" idx="17"/>
          </p:nvPr>
        </p:nvSpPr>
        <p:spPr/>
        <p:txBody>
          <a:bodyPr/>
          <a:lstStyle>
            <a:lvl1pPr fontAlgn="base">
              <a:spcBef>
                <a:spcPct val="0"/>
              </a:spcBef>
              <a:spcAft>
                <a:spcPct val="0"/>
              </a:spcAft>
              <a:defRPr>
                <a:cs typeface="Arial" charset="0"/>
              </a:defRPr>
            </a:lvl1pPr>
          </a:lstStyle>
          <a:p>
            <a:pPr>
              <a:defRPr/>
            </a:pPr>
            <a:fld id="{18D29B23-DB5E-4545-A389-7D5D5C8DC69A}" type="slidenum">
              <a:rPr lang="en-US"/>
              <a:pPr>
                <a:defRPr/>
              </a:pPr>
              <a:t>‹#›</a:t>
            </a:fld>
            <a:endParaRPr lang="en-US" dirty="0"/>
          </a:p>
        </p:txBody>
      </p:sp>
    </p:spTree>
    <p:extLst>
      <p:ext uri="{BB962C8B-B14F-4D97-AF65-F5344CB8AC3E}">
        <p14:creationId xmlns:p14="http://schemas.microsoft.com/office/powerpoint/2010/main" val="2368111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CAA58154-552E-4117-8921-75543A2D5583}" type="datetimeFigureOut">
              <a:rPr lang="en-US"/>
              <a:pPr>
                <a:defRPr/>
              </a:pPr>
              <a:t>2/8/2015</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7306D798-9766-4906-AD13-1645FBF151A2}" type="slidenum">
              <a:rPr lang="en-US"/>
              <a:pPr>
                <a:defRPr/>
              </a:pPr>
              <a:t>‹#›</a:t>
            </a:fld>
            <a:endParaRPr lang="en-US" dirty="0"/>
          </a:p>
        </p:txBody>
      </p:sp>
    </p:spTree>
    <p:extLst>
      <p:ext uri="{BB962C8B-B14F-4D97-AF65-F5344CB8AC3E}">
        <p14:creationId xmlns:p14="http://schemas.microsoft.com/office/powerpoint/2010/main" val="3980834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F31D74-D2DA-4733-B8CF-A6BF3117D45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98368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87A233E4-C984-4565-9651-D6AC17450EF0}" type="datetimeFigureOut">
              <a:rPr lang="en-US"/>
              <a:pPr>
                <a:defRPr/>
              </a:pPr>
              <a:t>2/8/2015</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BC2A1453-D13E-4435-B2D9-52192ADB5BB9}" type="slidenum">
              <a:rPr lang="en-US"/>
              <a:pPr>
                <a:defRPr/>
              </a:pPr>
              <a:t>‹#›</a:t>
            </a:fld>
            <a:endParaRPr lang="en-US" dirty="0"/>
          </a:p>
        </p:txBody>
      </p:sp>
    </p:spTree>
    <p:extLst>
      <p:ext uri="{BB962C8B-B14F-4D97-AF65-F5344CB8AC3E}">
        <p14:creationId xmlns:p14="http://schemas.microsoft.com/office/powerpoint/2010/main" val="19430498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fontAlgn="base">
              <a:spcBef>
                <a:spcPct val="0"/>
              </a:spcBef>
              <a:spcAft>
                <a:spcPct val="0"/>
              </a:spcAft>
              <a:defRPr>
                <a:cs typeface="Arial" charset="0"/>
              </a:defRPr>
            </a:lvl1pPr>
          </a:lstStyle>
          <a:p>
            <a:pPr>
              <a:defRPr/>
            </a:pPr>
            <a:fld id="{ECC56B85-78F8-492D-86A3-649A2980CDDE}" type="datetimeFigureOut">
              <a:rPr lang="en-US"/>
              <a:pPr>
                <a:defRPr/>
              </a:pPr>
              <a:t>2/8/2015</a:t>
            </a:fld>
            <a:endParaRPr lang="en-US" dirty="0"/>
          </a:p>
        </p:txBody>
      </p:sp>
      <p:sp>
        <p:nvSpPr>
          <p:cNvPr id="16" name="Footer Placeholder 5"/>
          <p:cNvSpPr>
            <a:spLocks noGrp="1"/>
          </p:cNvSpPr>
          <p:nvPr>
            <p:ph type="ftr" sz="quarter" idx="11"/>
          </p:nvPr>
        </p:nvSpPr>
        <p:spPr>
          <a:xfrm rot="21540000">
            <a:off x="914400" y="5829300"/>
            <a:ext cx="3522663" cy="365125"/>
          </a:xfrm>
        </p:spPr>
        <p:txBody>
          <a:bodyPr/>
          <a:lstStyle>
            <a:lvl1pPr fontAlgn="base">
              <a:spcBef>
                <a:spcPct val="0"/>
              </a:spcBef>
              <a:spcAft>
                <a:spcPct val="0"/>
              </a:spcAft>
              <a:defRPr>
                <a:cs typeface="Arial" charset="0"/>
              </a:defRPr>
            </a:lvl1pPr>
          </a:lstStyle>
          <a:p>
            <a:pPr>
              <a:defRPr/>
            </a:pPr>
            <a:endParaRPr lang="en-US"/>
          </a:p>
        </p:txBody>
      </p:sp>
      <p:sp>
        <p:nvSpPr>
          <p:cNvPr id="17" name="Slide Number Placeholder 6"/>
          <p:cNvSpPr>
            <a:spLocks noGrp="1"/>
          </p:cNvSpPr>
          <p:nvPr>
            <p:ph type="sldNum" sz="quarter" idx="12"/>
          </p:nvPr>
        </p:nvSpPr>
        <p:spPr>
          <a:xfrm rot="60000">
            <a:off x="7558088" y="5897563"/>
            <a:ext cx="554037" cy="365125"/>
          </a:xfrm>
        </p:spPr>
        <p:txBody>
          <a:bodyPr/>
          <a:lstStyle>
            <a:lvl1pPr fontAlgn="base">
              <a:spcBef>
                <a:spcPct val="0"/>
              </a:spcBef>
              <a:spcAft>
                <a:spcPct val="0"/>
              </a:spcAft>
              <a:defRPr>
                <a:cs typeface="Arial" charset="0"/>
              </a:defRPr>
            </a:lvl1pPr>
          </a:lstStyle>
          <a:p>
            <a:pPr>
              <a:defRPr/>
            </a:pPr>
            <a:fld id="{6EE57C57-18A8-4693-A96E-0BD933E470B1}" type="slidenum">
              <a:rPr lang="en-US"/>
              <a:pPr>
                <a:defRPr/>
              </a:pPr>
              <a:t>‹#›</a:t>
            </a:fld>
            <a:endParaRPr lang="en-US" dirty="0"/>
          </a:p>
        </p:txBody>
      </p:sp>
    </p:spTree>
    <p:extLst>
      <p:ext uri="{BB962C8B-B14F-4D97-AF65-F5344CB8AC3E}">
        <p14:creationId xmlns:p14="http://schemas.microsoft.com/office/powerpoint/2010/main" val="12070476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fontAlgn="base">
              <a:spcBef>
                <a:spcPct val="0"/>
              </a:spcBef>
              <a:spcAft>
                <a:spcPct val="0"/>
              </a:spcAft>
              <a:defRPr>
                <a:cs typeface="Arial" charset="0"/>
              </a:defRPr>
            </a:lvl1pPr>
          </a:lstStyle>
          <a:p>
            <a:pPr>
              <a:defRPr/>
            </a:pPr>
            <a:fld id="{1BD0CDBF-3491-432A-8489-ACED2DDE5EF4}" type="datetimeFigureOut">
              <a:rPr lang="en-US"/>
              <a:pPr>
                <a:defRPr/>
              </a:pPr>
              <a:t>2/8/2015</a:t>
            </a:fld>
            <a:endParaRPr lang="en-US" dirty="0"/>
          </a:p>
        </p:txBody>
      </p:sp>
      <p:sp>
        <p:nvSpPr>
          <p:cNvPr id="16" name="Footer Placeholder 5"/>
          <p:cNvSpPr>
            <a:spLocks noGrp="1"/>
          </p:cNvSpPr>
          <p:nvPr>
            <p:ph type="ftr" sz="quarter" idx="11"/>
          </p:nvPr>
        </p:nvSpPr>
        <p:spPr>
          <a:xfrm rot="21540000">
            <a:off x="914400" y="5830888"/>
            <a:ext cx="3319463" cy="365125"/>
          </a:xfrm>
        </p:spPr>
        <p:txBody>
          <a:bodyPr/>
          <a:lstStyle>
            <a:lvl1pPr fontAlgn="base">
              <a:spcBef>
                <a:spcPct val="0"/>
              </a:spcBef>
              <a:spcAft>
                <a:spcPct val="0"/>
              </a:spcAft>
              <a:defRPr>
                <a:cs typeface="Arial" charset="0"/>
              </a:defRPr>
            </a:lvl1pPr>
          </a:lstStyle>
          <a:p>
            <a:pPr>
              <a:defRPr/>
            </a:pPr>
            <a:endParaRPr lang="en-US"/>
          </a:p>
        </p:txBody>
      </p:sp>
      <p:sp>
        <p:nvSpPr>
          <p:cNvPr id="17" name="Slide Number Placeholder 6"/>
          <p:cNvSpPr>
            <a:spLocks noGrp="1"/>
          </p:cNvSpPr>
          <p:nvPr>
            <p:ph type="sldNum" sz="quarter" idx="12"/>
          </p:nvPr>
        </p:nvSpPr>
        <p:spPr>
          <a:xfrm rot="60000">
            <a:off x="7562850" y="5900738"/>
            <a:ext cx="554038" cy="365125"/>
          </a:xfrm>
        </p:spPr>
        <p:txBody>
          <a:bodyPr/>
          <a:lstStyle>
            <a:lvl1pPr fontAlgn="base">
              <a:spcBef>
                <a:spcPct val="0"/>
              </a:spcBef>
              <a:spcAft>
                <a:spcPct val="0"/>
              </a:spcAft>
              <a:defRPr>
                <a:cs typeface="Arial" charset="0"/>
              </a:defRPr>
            </a:lvl1pPr>
          </a:lstStyle>
          <a:p>
            <a:pPr>
              <a:defRPr/>
            </a:pPr>
            <a:fld id="{F389A5E1-DA39-49C1-A467-12335602AAB5}" type="slidenum">
              <a:rPr lang="en-US"/>
              <a:pPr>
                <a:defRPr/>
              </a:pPr>
              <a:t>‹#›</a:t>
            </a:fld>
            <a:endParaRPr lang="en-US" dirty="0"/>
          </a:p>
        </p:txBody>
      </p:sp>
    </p:spTree>
    <p:extLst>
      <p:ext uri="{BB962C8B-B14F-4D97-AF65-F5344CB8AC3E}">
        <p14:creationId xmlns:p14="http://schemas.microsoft.com/office/powerpoint/2010/main" val="42946039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8D8708ED-395F-4428-94F0-DF8F36E03FF8}"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0DC34E24-0E4B-4D81-98BC-F643CA14E503}" type="slidenum">
              <a:rPr lang="en-US"/>
              <a:pPr>
                <a:defRPr/>
              </a:pPr>
              <a:t>‹#›</a:t>
            </a:fld>
            <a:endParaRPr lang="en-US" dirty="0"/>
          </a:p>
        </p:txBody>
      </p:sp>
    </p:spTree>
    <p:extLst>
      <p:ext uri="{BB962C8B-B14F-4D97-AF65-F5344CB8AC3E}">
        <p14:creationId xmlns:p14="http://schemas.microsoft.com/office/powerpoint/2010/main" val="3211559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2193E181-7E08-4D3B-BF9A-D8449F0B0A4A}"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3B684AE2-3908-48E4-BC31-52E445DE464E}" type="slidenum">
              <a:rPr lang="en-US"/>
              <a:pPr>
                <a:defRPr/>
              </a:pPr>
              <a:t>‹#›</a:t>
            </a:fld>
            <a:endParaRPr lang="en-US" dirty="0"/>
          </a:p>
        </p:txBody>
      </p:sp>
    </p:spTree>
    <p:extLst>
      <p:ext uri="{BB962C8B-B14F-4D97-AF65-F5344CB8AC3E}">
        <p14:creationId xmlns:p14="http://schemas.microsoft.com/office/powerpoint/2010/main" val="3080176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nechealth.org</a:t>
            </a:r>
          </a:p>
        </p:txBody>
      </p:sp>
      <p:sp>
        <p:nvSpPr>
          <p:cNvPr id="6" name="Slide Number Placeholder 5"/>
          <p:cNvSpPr>
            <a:spLocks noGrp="1"/>
          </p:cNvSpPr>
          <p:nvPr>
            <p:ph type="sldNum" sz="quarter" idx="12"/>
          </p:nvPr>
        </p:nvSpPr>
        <p:spPr/>
        <p:txBody>
          <a:bodyPr/>
          <a:lstStyle>
            <a:lvl1pPr>
              <a:defRPr/>
            </a:lvl1pPr>
          </a:lstStyle>
          <a:p>
            <a:pPr>
              <a:defRPr/>
            </a:pPr>
            <a:fld id="{21E050ED-9EB4-4187-BD29-290073519467}" type="slidenum">
              <a:rPr lang="en-US"/>
              <a:pPr>
                <a:defRPr/>
              </a:pPr>
              <a:t>‹#›</a:t>
            </a:fld>
            <a:endParaRPr lang="en-US" dirty="0"/>
          </a:p>
        </p:txBody>
      </p:sp>
    </p:spTree>
    <p:extLst>
      <p:ext uri="{BB962C8B-B14F-4D97-AF65-F5344CB8AC3E}">
        <p14:creationId xmlns:p14="http://schemas.microsoft.com/office/powerpoint/2010/main" val="757051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nechealth.org</a:t>
            </a:r>
          </a:p>
        </p:txBody>
      </p:sp>
      <p:sp>
        <p:nvSpPr>
          <p:cNvPr id="6" name="Slide Number Placeholder 5"/>
          <p:cNvSpPr>
            <a:spLocks noGrp="1"/>
          </p:cNvSpPr>
          <p:nvPr>
            <p:ph type="sldNum" sz="quarter" idx="12"/>
          </p:nvPr>
        </p:nvSpPr>
        <p:spPr/>
        <p:txBody>
          <a:bodyPr/>
          <a:lstStyle>
            <a:lvl1pPr>
              <a:defRPr/>
            </a:lvl1pPr>
          </a:lstStyle>
          <a:p>
            <a:pPr>
              <a:defRPr/>
            </a:pPr>
            <a:fld id="{750C2D26-81AA-4B3E-A06D-DCBE7D26753B}" type="slidenum">
              <a:rPr lang="en-US"/>
              <a:pPr>
                <a:defRPr/>
              </a:pPr>
              <a:t>‹#›</a:t>
            </a:fld>
            <a:endParaRPr lang="en-US" dirty="0"/>
          </a:p>
        </p:txBody>
      </p:sp>
    </p:spTree>
    <p:extLst>
      <p:ext uri="{BB962C8B-B14F-4D97-AF65-F5344CB8AC3E}">
        <p14:creationId xmlns:p14="http://schemas.microsoft.com/office/powerpoint/2010/main" val="1717331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nechealth.org</a:t>
            </a:r>
          </a:p>
        </p:txBody>
      </p:sp>
      <p:sp>
        <p:nvSpPr>
          <p:cNvPr id="6" name="Slide Number Placeholder 5"/>
          <p:cNvSpPr>
            <a:spLocks noGrp="1"/>
          </p:cNvSpPr>
          <p:nvPr>
            <p:ph type="sldNum" sz="quarter" idx="12"/>
          </p:nvPr>
        </p:nvSpPr>
        <p:spPr/>
        <p:txBody>
          <a:bodyPr/>
          <a:lstStyle>
            <a:lvl1pPr>
              <a:defRPr/>
            </a:lvl1pPr>
          </a:lstStyle>
          <a:p>
            <a:pPr>
              <a:defRPr/>
            </a:pPr>
            <a:fld id="{0F0C06F1-CC4C-4D9E-97FE-1F9FDD36EB2A}" type="slidenum">
              <a:rPr lang="en-US"/>
              <a:pPr>
                <a:defRPr/>
              </a:pPr>
              <a:t>‹#›</a:t>
            </a:fld>
            <a:endParaRPr lang="en-US" dirty="0"/>
          </a:p>
        </p:txBody>
      </p:sp>
    </p:spTree>
    <p:extLst>
      <p:ext uri="{BB962C8B-B14F-4D97-AF65-F5344CB8AC3E}">
        <p14:creationId xmlns:p14="http://schemas.microsoft.com/office/powerpoint/2010/main" val="40448259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nechealth.org</a:t>
            </a:r>
          </a:p>
        </p:txBody>
      </p:sp>
      <p:sp>
        <p:nvSpPr>
          <p:cNvPr id="7" name="Slide Number Placeholder 5"/>
          <p:cNvSpPr>
            <a:spLocks noGrp="1"/>
          </p:cNvSpPr>
          <p:nvPr>
            <p:ph type="sldNum" sz="quarter" idx="12"/>
          </p:nvPr>
        </p:nvSpPr>
        <p:spPr/>
        <p:txBody>
          <a:bodyPr/>
          <a:lstStyle>
            <a:lvl1pPr>
              <a:defRPr/>
            </a:lvl1pPr>
          </a:lstStyle>
          <a:p>
            <a:pPr>
              <a:defRPr/>
            </a:pPr>
            <a:fld id="{931D3B95-D4C4-46F1-A872-F23064313F4E}" type="slidenum">
              <a:rPr lang="en-US"/>
              <a:pPr>
                <a:defRPr/>
              </a:pPr>
              <a:t>‹#›</a:t>
            </a:fld>
            <a:endParaRPr lang="en-US" dirty="0"/>
          </a:p>
        </p:txBody>
      </p:sp>
    </p:spTree>
    <p:extLst>
      <p:ext uri="{BB962C8B-B14F-4D97-AF65-F5344CB8AC3E}">
        <p14:creationId xmlns:p14="http://schemas.microsoft.com/office/powerpoint/2010/main" val="20562617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nechealth.org</a:t>
            </a:r>
          </a:p>
        </p:txBody>
      </p:sp>
      <p:sp>
        <p:nvSpPr>
          <p:cNvPr id="9" name="Slide Number Placeholder 5"/>
          <p:cNvSpPr>
            <a:spLocks noGrp="1"/>
          </p:cNvSpPr>
          <p:nvPr>
            <p:ph type="sldNum" sz="quarter" idx="12"/>
          </p:nvPr>
        </p:nvSpPr>
        <p:spPr/>
        <p:txBody>
          <a:bodyPr/>
          <a:lstStyle>
            <a:lvl1pPr>
              <a:defRPr/>
            </a:lvl1pPr>
          </a:lstStyle>
          <a:p>
            <a:pPr>
              <a:defRPr/>
            </a:pPr>
            <a:fld id="{2526FE2C-F150-41F1-BE9E-2F0242C871A4}" type="slidenum">
              <a:rPr lang="en-US"/>
              <a:pPr>
                <a:defRPr/>
              </a:pPr>
              <a:t>‹#›</a:t>
            </a:fld>
            <a:endParaRPr lang="en-US" dirty="0"/>
          </a:p>
        </p:txBody>
      </p:sp>
    </p:spTree>
    <p:extLst>
      <p:ext uri="{BB962C8B-B14F-4D97-AF65-F5344CB8AC3E}">
        <p14:creationId xmlns:p14="http://schemas.microsoft.com/office/powerpoint/2010/main" val="1544117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D829876-5007-426D-AC0D-24163A0EEA0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77198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nechealth.org</a:t>
            </a:r>
          </a:p>
        </p:txBody>
      </p:sp>
      <p:sp>
        <p:nvSpPr>
          <p:cNvPr id="5" name="Slide Number Placeholder 5"/>
          <p:cNvSpPr>
            <a:spLocks noGrp="1"/>
          </p:cNvSpPr>
          <p:nvPr>
            <p:ph type="sldNum" sz="quarter" idx="12"/>
          </p:nvPr>
        </p:nvSpPr>
        <p:spPr/>
        <p:txBody>
          <a:bodyPr/>
          <a:lstStyle>
            <a:lvl1pPr>
              <a:defRPr/>
            </a:lvl1pPr>
          </a:lstStyle>
          <a:p>
            <a:pPr>
              <a:defRPr/>
            </a:pPr>
            <a:fld id="{E65E40D3-BA66-4649-8F47-8E22CB13FFA7}" type="slidenum">
              <a:rPr lang="en-US"/>
              <a:pPr>
                <a:defRPr/>
              </a:pPr>
              <a:t>‹#›</a:t>
            </a:fld>
            <a:endParaRPr lang="en-US" dirty="0"/>
          </a:p>
        </p:txBody>
      </p:sp>
    </p:spTree>
    <p:extLst>
      <p:ext uri="{BB962C8B-B14F-4D97-AF65-F5344CB8AC3E}">
        <p14:creationId xmlns:p14="http://schemas.microsoft.com/office/powerpoint/2010/main" val="13848497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nechealth.org</a:t>
            </a:r>
          </a:p>
        </p:txBody>
      </p:sp>
      <p:sp>
        <p:nvSpPr>
          <p:cNvPr id="4" name="Slide Number Placeholder 5"/>
          <p:cNvSpPr>
            <a:spLocks noGrp="1"/>
          </p:cNvSpPr>
          <p:nvPr>
            <p:ph type="sldNum" sz="quarter" idx="12"/>
          </p:nvPr>
        </p:nvSpPr>
        <p:spPr/>
        <p:txBody>
          <a:bodyPr/>
          <a:lstStyle>
            <a:lvl1pPr>
              <a:defRPr/>
            </a:lvl1pPr>
          </a:lstStyle>
          <a:p>
            <a:pPr>
              <a:defRPr/>
            </a:pPr>
            <a:fld id="{07637FFA-4346-4981-9377-7F83B02762F9}" type="slidenum">
              <a:rPr lang="en-US"/>
              <a:pPr>
                <a:defRPr/>
              </a:pPr>
              <a:t>‹#›</a:t>
            </a:fld>
            <a:endParaRPr lang="en-US" dirty="0"/>
          </a:p>
        </p:txBody>
      </p:sp>
    </p:spTree>
    <p:extLst>
      <p:ext uri="{BB962C8B-B14F-4D97-AF65-F5344CB8AC3E}">
        <p14:creationId xmlns:p14="http://schemas.microsoft.com/office/powerpoint/2010/main" val="16960089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nechealth.org</a:t>
            </a:r>
          </a:p>
        </p:txBody>
      </p:sp>
      <p:sp>
        <p:nvSpPr>
          <p:cNvPr id="7" name="Slide Number Placeholder 5"/>
          <p:cNvSpPr>
            <a:spLocks noGrp="1"/>
          </p:cNvSpPr>
          <p:nvPr>
            <p:ph type="sldNum" sz="quarter" idx="12"/>
          </p:nvPr>
        </p:nvSpPr>
        <p:spPr/>
        <p:txBody>
          <a:bodyPr/>
          <a:lstStyle>
            <a:lvl1pPr>
              <a:defRPr/>
            </a:lvl1pPr>
          </a:lstStyle>
          <a:p>
            <a:pPr>
              <a:defRPr/>
            </a:pPr>
            <a:fld id="{564A8C15-EE61-455A-B3E0-0DD292B037CC}" type="slidenum">
              <a:rPr lang="en-US"/>
              <a:pPr>
                <a:defRPr/>
              </a:pPr>
              <a:t>‹#›</a:t>
            </a:fld>
            <a:endParaRPr lang="en-US" dirty="0"/>
          </a:p>
        </p:txBody>
      </p:sp>
    </p:spTree>
    <p:extLst>
      <p:ext uri="{BB962C8B-B14F-4D97-AF65-F5344CB8AC3E}">
        <p14:creationId xmlns:p14="http://schemas.microsoft.com/office/powerpoint/2010/main" val="29422674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nechealth.org</a:t>
            </a:r>
          </a:p>
        </p:txBody>
      </p:sp>
      <p:sp>
        <p:nvSpPr>
          <p:cNvPr id="7" name="Slide Number Placeholder 5"/>
          <p:cNvSpPr>
            <a:spLocks noGrp="1"/>
          </p:cNvSpPr>
          <p:nvPr>
            <p:ph type="sldNum" sz="quarter" idx="12"/>
          </p:nvPr>
        </p:nvSpPr>
        <p:spPr/>
        <p:txBody>
          <a:bodyPr/>
          <a:lstStyle>
            <a:lvl1pPr>
              <a:defRPr/>
            </a:lvl1pPr>
          </a:lstStyle>
          <a:p>
            <a:pPr>
              <a:defRPr/>
            </a:pPr>
            <a:fld id="{EE5EFEC3-D66D-4C8D-A895-E6616265A128}" type="slidenum">
              <a:rPr lang="en-US"/>
              <a:pPr>
                <a:defRPr/>
              </a:pPr>
              <a:t>‹#›</a:t>
            </a:fld>
            <a:endParaRPr lang="en-US" dirty="0"/>
          </a:p>
        </p:txBody>
      </p:sp>
    </p:spTree>
    <p:extLst>
      <p:ext uri="{BB962C8B-B14F-4D97-AF65-F5344CB8AC3E}">
        <p14:creationId xmlns:p14="http://schemas.microsoft.com/office/powerpoint/2010/main" val="35778415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nechealth.org</a:t>
            </a:r>
          </a:p>
        </p:txBody>
      </p:sp>
      <p:sp>
        <p:nvSpPr>
          <p:cNvPr id="6" name="Slide Number Placeholder 5"/>
          <p:cNvSpPr>
            <a:spLocks noGrp="1"/>
          </p:cNvSpPr>
          <p:nvPr>
            <p:ph type="sldNum" sz="quarter" idx="12"/>
          </p:nvPr>
        </p:nvSpPr>
        <p:spPr/>
        <p:txBody>
          <a:bodyPr/>
          <a:lstStyle>
            <a:lvl1pPr>
              <a:defRPr/>
            </a:lvl1pPr>
          </a:lstStyle>
          <a:p>
            <a:pPr>
              <a:defRPr/>
            </a:pPr>
            <a:fld id="{B7AF26EE-FA90-4238-9A84-B424D4A9A80D}" type="slidenum">
              <a:rPr lang="en-US"/>
              <a:pPr>
                <a:defRPr/>
              </a:pPr>
              <a:t>‹#›</a:t>
            </a:fld>
            <a:endParaRPr lang="en-US" dirty="0"/>
          </a:p>
        </p:txBody>
      </p:sp>
    </p:spTree>
    <p:extLst>
      <p:ext uri="{BB962C8B-B14F-4D97-AF65-F5344CB8AC3E}">
        <p14:creationId xmlns:p14="http://schemas.microsoft.com/office/powerpoint/2010/main" val="7027738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5C90B7D-4CB1-4164-BB5D-1E5F6EA7A868}" type="datetime1">
              <a:rPr lang="en-US"/>
              <a:pPr>
                <a:defRPr/>
              </a:pPr>
              <a:t>2/8/2015</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nechealth.org</a:t>
            </a:r>
          </a:p>
        </p:txBody>
      </p:sp>
      <p:sp>
        <p:nvSpPr>
          <p:cNvPr id="6" name="Slide Number Placeholder 5"/>
          <p:cNvSpPr>
            <a:spLocks noGrp="1"/>
          </p:cNvSpPr>
          <p:nvPr>
            <p:ph type="sldNum" sz="quarter" idx="12"/>
          </p:nvPr>
        </p:nvSpPr>
        <p:spPr/>
        <p:txBody>
          <a:bodyPr/>
          <a:lstStyle>
            <a:lvl1pPr>
              <a:defRPr/>
            </a:lvl1pPr>
          </a:lstStyle>
          <a:p>
            <a:pPr>
              <a:defRPr/>
            </a:pPr>
            <a:fld id="{3B9A4F80-BEDC-4982-9C93-3EAE91FC0F31}" type="slidenum">
              <a:rPr lang="en-US"/>
              <a:pPr>
                <a:defRPr/>
              </a:pPr>
              <a:t>‹#›</a:t>
            </a:fld>
            <a:endParaRPr lang="en-US" dirty="0"/>
          </a:p>
        </p:txBody>
      </p:sp>
    </p:spTree>
    <p:extLst>
      <p:ext uri="{BB962C8B-B14F-4D97-AF65-F5344CB8AC3E}">
        <p14:creationId xmlns:p14="http://schemas.microsoft.com/office/powerpoint/2010/main" val="23992742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5"/>
          <p:cNvGrpSpPr>
            <a:grpSpLocks/>
          </p:cNvGrpSpPr>
          <p:nvPr/>
        </p:nvGrpSpPr>
        <p:grpSpPr bwMode="auto">
          <a:xfrm>
            <a:off x="0" y="0"/>
            <a:ext cx="9144000" cy="6858000"/>
            <a:chOff x="0" y="0"/>
            <a:chExt cx="9144000" cy="6858000"/>
          </a:xfrm>
        </p:grpSpPr>
        <p:sp>
          <p:nvSpPr>
            <p:cNvPr id="5" name="Rectangle 4"/>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6" name="Rectangle 5"/>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7" name="Freeform 6"/>
          <p:cNvSpPr/>
          <p:nvPr/>
        </p:nvSpPr>
        <p:spPr>
          <a:xfrm rot="10800000">
            <a:off x="891821" y="5617774"/>
            <a:ext cx="7382935"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8" name="Rectangle 7"/>
          <p:cNvSpPr/>
          <p:nvPr/>
        </p:nvSpPr>
        <p:spPr>
          <a:xfrm>
            <a:off x="990600" y="1017588"/>
            <a:ext cx="7178675" cy="4830762"/>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990600" y="1009650"/>
            <a:ext cx="7180263" cy="4832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0"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769938" y="701675"/>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7854950" y="74930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727201" y="1794935"/>
            <a:ext cx="5723468" cy="1828090"/>
          </a:xfrm>
        </p:spPr>
        <p:txBody>
          <a:bodyPr anchor="b">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1727200" y="3736622"/>
            <a:ext cx="571217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Date Placeholder 3"/>
          <p:cNvSpPr>
            <a:spLocks noGrp="1"/>
          </p:cNvSpPr>
          <p:nvPr>
            <p:ph type="dt" sz="half" idx="10"/>
          </p:nvPr>
        </p:nvSpPr>
        <p:spPr>
          <a:xfrm>
            <a:off x="6770688" y="5357813"/>
            <a:ext cx="1214437" cy="365125"/>
          </a:xfrm>
        </p:spPr>
        <p:txBody>
          <a:bodyPr/>
          <a:lstStyle>
            <a:lvl1pPr fontAlgn="base">
              <a:spcBef>
                <a:spcPct val="0"/>
              </a:spcBef>
              <a:spcAft>
                <a:spcPct val="0"/>
              </a:spcAft>
              <a:defRPr>
                <a:cs typeface="Arial" charset="0"/>
              </a:defRPr>
            </a:lvl1pPr>
          </a:lstStyle>
          <a:p>
            <a:pPr>
              <a:defRPr/>
            </a:pPr>
            <a:fld id="{3A5A7FE6-DB66-4224-ABCE-8DB122F1C5C3}" type="datetimeFigureOut">
              <a:rPr lang="en-US"/>
              <a:pPr>
                <a:defRPr/>
              </a:pPr>
              <a:t>2/8/2015</a:t>
            </a:fld>
            <a:endParaRPr lang="en-US" dirty="0"/>
          </a:p>
        </p:txBody>
      </p:sp>
      <p:sp>
        <p:nvSpPr>
          <p:cNvPr id="13" name="Footer Placeholder 4"/>
          <p:cNvSpPr>
            <a:spLocks noGrp="1"/>
          </p:cNvSpPr>
          <p:nvPr>
            <p:ph type="ftr" sz="quarter" idx="11"/>
          </p:nvPr>
        </p:nvSpPr>
        <p:spPr>
          <a:xfrm>
            <a:off x="1174750" y="5357813"/>
            <a:ext cx="5033963" cy="365125"/>
          </a:xfrm>
        </p:spPr>
        <p:txBody>
          <a:bodyPr/>
          <a:lstStyle>
            <a:lvl1pPr fontAlgn="base">
              <a:spcBef>
                <a:spcPct val="0"/>
              </a:spcBef>
              <a:spcAft>
                <a:spcPct val="0"/>
              </a:spcAft>
              <a:defRPr>
                <a:cs typeface="Arial" charset="0"/>
              </a:defRPr>
            </a:lvl1pPr>
          </a:lstStyle>
          <a:p>
            <a:pPr>
              <a:defRPr/>
            </a:pPr>
            <a:endParaRPr lang="en-US"/>
          </a:p>
        </p:txBody>
      </p:sp>
      <p:sp>
        <p:nvSpPr>
          <p:cNvPr id="14" name="Slide Number Placeholder 5"/>
          <p:cNvSpPr>
            <a:spLocks noGrp="1"/>
          </p:cNvSpPr>
          <p:nvPr>
            <p:ph type="sldNum" sz="quarter" idx="12"/>
          </p:nvPr>
        </p:nvSpPr>
        <p:spPr>
          <a:xfrm>
            <a:off x="6213475" y="5357813"/>
            <a:ext cx="554038" cy="365125"/>
          </a:xfrm>
        </p:spPr>
        <p:txBody>
          <a:bodyPr/>
          <a:lstStyle>
            <a:lvl1pPr algn="ctr" fontAlgn="base">
              <a:spcBef>
                <a:spcPct val="0"/>
              </a:spcBef>
              <a:spcAft>
                <a:spcPct val="0"/>
              </a:spcAft>
              <a:defRPr>
                <a:cs typeface="Arial" charset="0"/>
              </a:defRPr>
            </a:lvl1pPr>
          </a:lstStyle>
          <a:p>
            <a:pPr>
              <a:defRPr/>
            </a:pPr>
            <a:fld id="{87F862A3-0E08-4538-8480-07716870EC15}" type="slidenum">
              <a:rPr lang="en-US"/>
              <a:pPr>
                <a:defRPr/>
              </a:pPr>
              <a:t>‹#›</a:t>
            </a:fld>
            <a:endParaRPr lang="en-US" dirty="0"/>
          </a:p>
        </p:txBody>
      </p:sp>
    </p:spTree>
    <p:extLst>
      <p:ext uri="{BB962C8B-B14F-4D97-AF65-F5344CB8AC3E}">
        <p14:creationId xmlns:p14="http://schemas.microsoft.com/office/powerpoint/2010/main" val="41159007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15D7ED82-B349-4EE3-9F0E-21E8F1E63894}"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27624FE0-C8A2-4B2A-94C6-8EB51C0F2712}" type="slidenum">
              <a:rPr lang="en-US"/>
              <a:pPr>
                <a:defRPr/>
              </a:pPr>
              <a:t>‹#›</a:t>
            </a:fld>
            <a:endParaRPr lang="en-US" dirty="0"/>
          </a:p>
        </p:txBody>
      </p:sp>
    </p:spTree>
    <p:extLst>
      <p:ext uri="{BB962C8B-B14F-4D97-AF65-F5344CB8AC3E}">
        <p14:creationId xmlns:p14="http://schemas.microsoft.com/office/powerpoint/2010/main" val="1687065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979" y="2239430"/>
            <a:ext cx="6254044" cy="1362075"/>
          </a:xfrm>
        </p:spPr>
        <p:txBody>
          <a:bodyPr anchor="b"/>
          <a:lstStyle>
            <a:lvl1pPr algn="ctr">
              <a:defRPr sz="40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456267" y="3725334"/>
            <a:ext cx="6231467" cy="1309511"/>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C08B656D-5184-421D-AC37-B8E564F52FD2}"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080AC53C-22F2-4742-8930-0F032EA48D3C}" type="slidenum">
              <a:rPr lang="en-US"/>
              <a:pPr>
                <a:defRPr/>
              </a:pPr>
              <a:t>‹#›</a:t>
            </a:fld>
            <a:endParaRPr lang="en-US" dirty="0"/>
          </a:p>
        </p:txBody>
      </p:sp>
    </p:spTree>
    <p:extLst>
      <p:ext uri="{BB962C8B-B14F-4D97-AF65-F5344CB8AC3E}">
        <p14:creationId xmlns:p14="http://schemas.microsoft.com/office/powerpoint/2010/main" val="13398850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298448" y="2121407"/>
            <a:ext cx="3200400" cy="36027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63440" y="2119313"/>
            <a:ext cx="3200400" cy="36052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5"/>
          </p:nvPr>
        </p:nvSpPr>
        <p:spPr/>
        <p:txBody>
          <a:bodyPr/>
          <a:lstStyle>
            <a:lvl1pPr fontAlgn="base">
              <a:spcBef>
                <a:spcPct val="0"/>
              </a:spcBef>
              <a:spcAft>
                <a:spcPct val="0"/>
              </a:spcAft>
              <a:defRPr>
                <a:cs typeface="Arial" charset="0"/>
              </a:defRPr>
            </a:lvl1pPr>
          </a:lstStyle>
          <a:p>
            <a:pPr>
              <a:defRPr/>
            </a:pPr>
            <a:fld id="{813989D1-EF02-4068-B476-6500E0B14AC9}" type="datetimeFigureOut">
              <a:rPr lang="en-US"/>
              <a:pPr>
                <a:defRPr/>
              </a:pPr>
              <a:t>2/8/2015</a:t>
            </a:fld>
            <a:endParaRPr lang="en-US" dirty="0"/>
          </a:p>
        </p:txBody>
      </p:sp>
      <p:sp>
        <p:nvSpPr>
          <p:cNvPr id="6" name="Footer Placeholder 5"/>
          <p:cNvSpPr>
            <a:spLocks noGrp="1"/>
          </p:cNvSpPr>
          <p:nvPr>
            <p:ph type="ftr" sz="quarter" idx="16"/>
          </p:nvPr>
        </p:nvSpPr>
        <p:spPr/>
        <p:txBody>
          <a:bodyPr/>
          <a:lstStyle>
            <a:lvl1pPr fontAlgn="base">
              <a:spcBef>
                <a:spcPct val="0"/>
              </a:spcBef>
              <a:spcAft>
                <a:spcPct val="0"/>
              </a:spcAft>
              <a:defRPr>
                <a:cs typeface="Arial" charset="0"/>
              </a:defRPr>
            </a:lvl1pPr>
          </a:lstStyle>
          <a:p>
            <a:pPr>
              <a:defRPr/>
            </a:pPr>
            <a:endParaRPr lang="en-US"/>
          </a:p>
        </p:txBody>
      </p:sp>
      <p:sp>
        <p:nvSpPr>
          <p:cNvPr id="7" name="Slide Number Placeholder 6"/>
          <p:cNvSpPr>
            <a:spLocks noGrp="1"/>
          </p:cNvSpPr>
          <p:nvPr>
            <p:ph type="sldNum" sz="quarter" idx="17"/>
          </p:nvPr>
        </p:nvSpPr>
        <p:spPr/>
        <p:txBody>
          <a:bodyPr/>
          <a:lstStyle>
            <a:lvl1pPr fontAlgn="base">
              <a:spcBef>
                <a:spcPct val="0"/>
              </a:spcBef>
              <a:spcAft>
                <a:spcPct val="0"/>
              </a:spcAft>
              <a:defRPr>
                <a:cs typeface="Arial" charset="0"/>
              </a:defRPr>
            </a:lvl1pPr>
          </a:lstStyle>
          <a:p>
            <a:pPr>
              <a:defRPr/>
            </a:pPr>
            <a:fld id="{BB33E843-0123-4626-8A6B-94887A40FB33}" type="slidenum">
              <a:rPr lang="en-US"/>
              <a:pPr>
                <a:defRPr/>
              </a:pPr>
              <a:t>‹#›</a:t>
            </a:fld>
            <a:endParaRPr lang="en-US" dirty="0"/>
          </a:p>
        </p:txBody>
      </p:sp>
    </p:spTree>
    <p:extLst>
      <p:ext uri="{BB962C8B-B14F-4D97-AF65-F5344CB8AC3E}">
        <p14:creationId xmlns:p14="http://schemas.microsoft.com/office/powerpoint/2010/main" val="240281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A8AFD7-6DB2-4EF8-AC4F-150154D29E51}"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726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557869" y="2122312"/>
            <a:ext cx="293952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910669" y="2122311"/>
            <a:ext cx="2944368"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1" name="Content Placeholder 10"/>
          <p:cNvSpPr>
            <a:spLocks noGrp="1"/>
          </p:cNvSpPr>
          <p:nvPr>
            <p:ph sz="quarter" idx="13"/>
          </p:nvPr>
        </p:nvSpPr>
        <p:spPr>
          <a:xfrm>
            <a:off x="1298448" y="2944368"/>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45151" y="2944813"/>
            <a:ext cx="3227832" cy="27797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5"/>
          </p:nvPr>
        </p:nvSpPr>
        <p:spPr/>
        <p:txBody>
          <a:bodyPr/>
          <a:lstStyle>
            <a:lvl1pPr fontAlgn="base">
              <a:spcBef>
                <a:spcPct val="0"/>
              </a:spcBef>
              <a:spcAft>
                <a:spcPct val="0"/>
              </a:spcAft>
              <a:defRPr>
                <a:cs typeface="Arial" charset="0"/>
              </a:defRPr>
            </a:lvl1pPr>
          </a:lstStyle>
          <a:p>
            <a:pPr>
              <a:defRPr/>
            </a:pPr>
            <a:fld id="{AFB34D5D-CF2F-4656-809B-8CF224E8B30A}" type="datetimeFigureOut">
              <a:rPr lang="en-US"/>
              <a:pPr>
                <a:defRPr/>
              </a:pPr>
              <a:t>2/8/2015</a:t>
            </a:fld>
            <a:endParaRPr lang="en-US" dirty="0"/>
          </a:p>
        </p:txBody>
      </p:sp>
      <p:sp>
        <p:nvSpPr>
          <p:cNvPr id="8" name="Footer Placeholder 7"/>
          <p:cNvSpPr>
            <a:spLocks noGrp="1"/>
          </p:cNvSpPr>
          <p:nvPr>
            <p:ph type="ftr" sz="quarter" idx="16"/>
          </p:nvPr>
        </p:nvSpPr>
        <p:spPr/>
        <p:txBody>
          <a:bodyPr/>
          <a:lstStyle>
            <a:lvl1pPr fontAlgn="base">
              <a:spcBef>
                <a:spcPct val="0"/>
              </a:spcBef>
              <a:spcAft>
                <a:spcPct val="0"/>
              </a:spcAft>
              <a:defRPr>
                <a:cs typeface="Arial" charset="0"/>
              </a:defRPr>
            </a:lvl1pPr>
          </a:lstStyle>
          <a:p>
            <a:pPr>
              <a:defRPr/>
            </a:pPr>
            <a:endParaRPr lang="en-US"/>
          </a:p>
        </p:txBody>
      </p:sp>
      <p:sp>
        <p:nvSpPr>
          <p:cNvPr id="9" name="Slide Number Placeholder 8"/>
          <p:cNvSpPr>
            <a:spLocks noGrp="1"/>
          </p:cNvSpPr>
          <p:nvPr>
            <p:ph type="sldNum" sz="quarter" idx="17"/>
          </p:nvPr>
        </p:nvSpPr>
        <p:spPr/>
        <p:txBody>
          <a:bodyPr/>
          <a:lstStyle>
            <a:lvl1pPr fontAlgn="base">
              <a:spcBef>
                <a:spcPct val="0"/>
              </a:spcBef>
              <a:spcAft>
                <a:spcPct val="0"/>
              </a:spcAft>
              <a:defRPr>
                <a:cs typeface="Arial" charset="0"/>
              </a:defRPr>
            </a:lvl1pPr>
          </a:lstStyle>
          <a:p>
            <a:pPr>
              <a:defRPr/>
            </a:pPr>
            <a:fld id="{55A6903B-3803-4517-ABD6-784992D5C2D5}" type="slidenum">
              <a:rPr lang="en-US"/>
              <a:pPr>
                <a:defRPr/>
              </a:pPr>
              <a:t>‹#›</a:t>
            </a:fld>
            <a:endParaRPr lang="en-US" dirty="0"/>
          </a:p>
        </p:txBody>
      </p:sp>
    </p:spTree>
    <p:extLst>
      <p:ext uri="{BB962C8B-B14F-4D97-AF65-F5344CB8AC3E}">
        <p14:creationId xmlns:p14="http://schemas.microsoft.com/office/powerpoint/2010/main" val="642195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DB609290-9746-41CF-8D18-7D663676081C}" type="datetimeFigureOut">
              <a:rPr lang="en-US"/>
              <a:pPr>
                <a:defRPr/>
              </a:pPr>
              <a:t>2/8/2015</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59D70A50-1CDF-4EAA-AAB7-4A4EA98CDE06}" type="slidenum">
              <a:rPr lang="en-US"/>
              <a:pPr>
                <a:defRPr/>
              </a:pPr>
              <a:t>‹#›</a:t>
            </a:fld>
            <a:endParaRPr lang="en-US" dirty="0"/>
          </a:p>
        </p:txBody>
      </p:sp>
    </p:spTree>
    <p:extLst>
      <p:ext uri="{BB962C8B-B14F-4D97-AF65-F5344CB8AC3E}">
        <p14:creationId xmlns:p14="http://schemas.microsoft.com/office/powerpoint/2010/main" val="153640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052540C7-3BEC-420D-A99E-4DCC0EBA0FEE}" type="datetimeFigureOut">
              <a:rPr lang="en-US"/>
              <a:pPr>
                <a:defRPr/>
              </a:pPr>
              <a:t>2/8/2015</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2FCA7C3F-386A-4D85-AA5E-467B924B754A}" type="slidenum">
              <a:rPr lang="en-US"/>
              <a:pPr>
                <a:defRPr/>
              </a:pPr>
              <a:t>‹#›</a:t>
            </a:fld>
            <a:endParaRPr lang="en-US" dirty="0"/>
          </a:p>
        </p:txBody>
      </p:sp>
    </p:spTree>
    <p:extLst>
      <p:ext uri="{BB962C8B-B14F-4D97-AF65-F5344CB8AC3E}">
        <p14:creationId xmlns:p14="http://schemas.microsoft.com/office/powerpoint/2010/main" val="42662870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rot="60000">
            <a:off x="4471988" y="603250"/>
            <a:ext cx="3787775"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rot="21540000">
            <a:off x="749300" y="576263"/>
            <a:ext cx="3789363"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8976" y="2020042"/>
            <a:ext cx="3064827" cy="1503037"/>
          </a:xfrm>
        </p:spPr>
        <p:txBody>
          <a:bodyPr anchor="b">
            <a:normAutofit/>
          </a:bodyPr>
          <a:lstStyle>
            <a:lvl1pPr algn="ctr">
              <a:defRPr sz="2400" b="0"/>
            </a:lvl1pPr>
          </a:lstStyle>
          <a:p>
            <a:r>
              <a:rPr lang="en-US" smtClean="0"/>
              <a:t>Click to edit Master title style</a:t>
            </a:r>
            <a:endParaRPr lang="en-US"/>
          </a:p>
        </p:txBody>
      </p:sp>
      <p:sp>
        <p:nvSpPr>
          <p:cNvPr id="3" name="Content Placeholder 2"/>
          <p:cNvSpPr>
            <a:spLocks noGrp="1"/>
          </p:cNvSpPr>
          <p:nvPr>
            <p:ph idx="1"/>
          </p:nvPr>
        </p:nvSpPr>
        <p:spPr>
          <a:xfrm rot="60000">
            <a:off x="4854291" y="1150993"/>
            <a:ext cx="3020792"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60000">
            <a:off x="1148125" y="3623748"/>
            <a:ext cx="3048891"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2063" y="5886450"/>
            <a:ext cx="1212850" cy="365125"/>
          </a:xfrm>
        </p:spPr>
        <p:txBody>
          <a:bodyPr/>
          <a:lstStyle>
            <a:lvl1pPr fontAlgn="base">
              <a:spcBef>
                <a:spcPct val="0"/>
              </a:spcBef>
              <a:spcAft>
                <a:spcPct val="0"/>
              </a:spcAft>
              <a:defRPr>
                <a:cs typeface="Arial" charset="0"/>
              </a:defRPr>
            </a:lvl1pPr>
          </a:lstStyle>
          <a:p>
            <a:pPr>
              <a:defRPr/>
            </a:pPr>
            <a:fld id="{AE7BC1EF-AB58-4FCC-9845-1B28C6E40EC3}" type="datetimeFigureOut">
              <a:rPr lang="en-US"/>
              <a:pPr>
                <a:defRPr/>
              </a:pPr>
              <a:t>2/8/2015</a:t>
            </a:fld>
            <a:endParaRPr lang="en-US" dirty="0"/>
          </a:p>
        </p:txBody>
      </p:sp>
      <p:sp>
        <p:nvSpPr>
          <p:cNvPr id="16" name="Footer Placeholder 5"/>
          <p:cNvSpPr>
            <a:spLocks noGrp="1"/>
          </p:cNvSpPr>
          <p:nvPr>
            <p:ph type="ftr" sz="quarter" idx="11"/>
          </p:nvPr>
        </p:nvSpPr>
        <p:spPr>
          <a:xfrm rot="21540000">
            <a:off x="914400" y="5829300"/>
            <a:ext cx="3522663" cy="365125"/>
          </a:xfrm>
        </p:spPr>
        <p:txBody>
          <a:bodyPr/>
          <a:lstStyle>
            <a:lvl1pPr fontAlgn="base">
              <a:spcBef>
                <a:spcPct val="0"/>
              </a:spcBef>
              <a:spcAft>
                <a:spcPct val="0"/>
              </a:spcAft>
              <a:defRPr>
                <a:cs typeface="Arial" charset="0"/>
              </a:defRPr>
            </a:lvl1pPr>
          </a:lstStyle>
          <a:p>
            <a:pPr>
              <a:defRPr/>
            </a:pPr>
            <a:endParaRPr lang="en-US"/>
          </a:p>
        </p:txBody>
      </p:sp>
      <p:sp>
        <p:nvSpPr>
          <p:cNvPr id="17" name="Slide Number Placeholder 6"/>
          <p:cNvSpPr>
            <a:spLocks noGrp="1"/>
          </p:cNvSpPr>
          <p:nvPr>
            <p:ph type="sldNum" sz="quarter" idx="12"/>
          </p:nvPr>
        </p:nvSpPr>
        <p:spPr>
          <a:xfrm rot="60000">
            <a:off x="7558088" y="5897563"/>
            <a:ext cx="554037" cy="365125"/>
          </a:xfrm>
        </p:spPr>
        <p:txBody>
          <a:bodyPr/>
          <a:lstStyle>
            <a:lvl1pPr fontAlgn="base">
              <a:spcBef>
                <a:spcPct val="0"/>
              </a:spcBef>
              <a:spcAft>
                <a:spcPct val="0"/>
              </a:spcAft>
              <a:defRPr>
                <a:cs typeface="Arial" charset="0"/>
              </a:defRPr>
            </a:lvl1pPr>
          </a:lstStyle>
          <a:p>
            <a:pPr>
              <a:defRPr/>
            </a:pPr>
            <a:fld id="{CC3E6FFA-2495-47CA-8AA0-4C445D2E5215}" type="slidenum">
              <a:rPr lang="en-US"/>
              <a:pPr>
                <a:defRPr/>
              </a:pPr>
              <a:t>‹#›</a:t>
            </a:fld>
            <a:endParaRPr lang="en-US" dirty="0"/>
          </a:p>
        </p:txBody>
      </p:sp>
    </p:spTree>
    <p:extLst>
      <p:ext uri="{BB962C8B-B14F-4D97-AF65-F5344CB8AC3E}">
        <p14:creationId xmlns:p14="http://schemas.microsoft.com/office/powerpoint/2010/main" val="351092175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5" name="Group 15"/>
          <p:cNvGrpSpPr>
            <a:grpSpLocks/>
          </p:cNvGrpSpPr>
          <p:nvPr/>
        </p:nvGrpSpPr>
        <p:grpSpPr bwMode="auto">
          <a:xfrm>
            <a:off x="0" y="0"/>
            <a:ext cx="9144000" cy="6858000"/>
            <a:chOff x="0" y="0"/>
            <a:chExt cx="9144000" cy="6858000"/>
          </a:xfrm>
        </p:grpSpPr>
        <p:sp>
          <p:nvSpPr>
            <p:cNvPr id="6" name="Rectangle 5"/>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7" name="Rectangle 6"/>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8" name="Freeform 7"/>
          <p:cNvSpPr/>
          <p:nvPr/>
        </p:nvSpPr>
        <p:spPr>
          <a:xfrm rot="10800000">
            <a:off x="632177" y="6058038"/>
            <a:ext cx="772160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rot="21540000">
            <a:off x="749300" y="576263"/>
            <a:ext cx="3789363"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0" name="Rectangle 9"/>
          <p:cNvSpPr/>
          <p:nvPr/>
        </p:nvSpPr>
        <p:spPr>
          <a:xfrm rot="21540000">
            <a:off x="744538" y="576263"/>
            <a:ext cx="3789362" cy="5721350"/>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rot="60000">
            <a:off x="4468813" y="604838"/>
            <a:ext cx="3789362" cy="5722937"/>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rot="60000">
            <a:off x="4464050" y="603250"/>
            <a:ext cx="3789363" cy="5722938"/>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13"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35684">
            <a:off x="2371725" y="293688"/>
            <a:ext cx="566738"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Administrator\Desktop\Pushpin Dev\Assets\pushpinLef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96196">
            <a:off x="6280150" y="333375"/>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60000">
            <a:off x="1106424" y="2020824"/>
            <a:ext cx="3063240" cy="1499616"/>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rot="60000">
            <a:off x="4898615" y="1207272"/>
            <a:ext cx="2913863" cy="4539412"/>
          </a:xfrm>
          <a:ln w="101600" cap="rnd">
            <a:solidFill>
              <a:srgbClr val="FFFFFF"/>
            </a:solidFill>
          </a:ln>
          <a:effectLst>
            <a:outerShdw blurRad="88900" dir="2700000" algn="tl" rotWithShape="0">
              <a:prstClr val="black">
                <a:alpha val="40000"/>
              </a:prstClr>
            </a:outerShdw>
          </a:effectLst>
        </p:spPr>
        <p:txBody>
          <a:bodyPr rtlCol="0">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Drag picture to placeholder or click icon to add</a:t>
            </a:r>
            <a:endParaRPr lang="en-US" noProof="0" dirty="0"/>
          </a:p>
        </p:txBody>
      </p:sp>
      <p:sp>
        <p:nvSpPr>
          <p:cNvPr id="4" name="Text Placeholder 3"/>
          <p:cNvSpPr>
            <a:spLocks noGrp="1"/>
          </p:cNvSpPr>
          <p:nvPr>
            <p:ph type="body" sz="half" idx="2"/>
          </p:nvPr>
        </p:nvSpPr>
        <p:spPr>
          <a:xfrm rot="-60000">
            <a:off x="1152144" y="3621024"/>
            <a:ext cx="3044952"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4"/>
          <p:cNvSpPr>
            <a:spLocks noGrp="1"/>
          </p:cNvSpPr>
          <p:nvPr>
            <p:ph type="dt" sz="half" idx="10"/>
          </p:nvPr>
        </p:nvSpPr>
        <p:spPr>
          <a:xfrm rot="60000">
            <a:off x="6345238" y="5888038"/>
            <a:ext cx="1214437" cy="365125"/>
          </a:xfrm>
        </p:spPr>
        <p:txBody>
          <a:bodyPr/>
          <a:lstStyle>
            <a:lvl1pPr fontAlgn="base">
              <a:spcBef>
                <a:spcPct val="0"/>
              </a:spcBef>
              <a:spcAft>
                <a:spcPct val="0"/>
              </a:spcAft>
              <a:defRPr>
                <a:cs typeface="Arial" charset="0"/>
              </a:defRPr>
            </a:lvl1pPr>
          </a:lstStyle>
          <a:p>
            <a:pPr>
              <a:defRPr/>
            </a:pPr>
            <a:fld id="{79ADBBA1-FF40-4B9B-96FD-2DA15F703767}" type="datetimeFigureOut">
              <a:rPr lang="en-US"/>
              <a:pPr>
                <a:defRPr/>
              </a:pPr>
              <a:t>2/8/2015</a:t>
            </a:fld>
            <a:endParaRPr lang="en-US" dirty="0"/>
          </a:p>
        </p:txBody>
      </p:sp>
      <p:sp>
        <p:nvSpPr>
          <p:cNvPr id="16" name="Footer Placeholder 5"/>
          <p:cNvSpPr>
            <a:spLocks noGrp="1"/>
          </p:cNvSpPr>
          <p:nvPr>
            <p:ph type="ftr" sz="quarter" idx="11"/>
          </p:nvPr>
        </p:nvSpPr>
        <p:spPr>
          <a:xfrm rot="21540000">
            <a:off x="914400" y="5830888"/>
            <a:ext cx="3319463" cy="365125"/>
          </a:xfrm>
        </p:spPr>
        <p:txBody>
          <a:bodyPr/>
          <a:lstStyle>
            <a:lvl1pPr fontAlgn="base">
              <a:spcBef>
                <a:spcPct val="0"/>
              </a:spcBef>
              <a:spcAft>
                <a:spcPct val="0"/>
              </a:spcAft>
              <a:defRPr>
                <a:cs typeface="Arial" charset="0"/>
              </a:defRPr>
            </a:lvl1pPr>
          </a:lstStyle>
          <a:p>
            <a:pPr>
              <a:defRPr/>
            </a:pPr>
            <a:endParaRPr lang="en-US"/>
          </a:p>
        </p:txBody>
      </p:sp>
      <p:sp>
        <p:nvSpPr>
          <p:cNvPr id="17" name="Slide Number Placeholder 6"/>
          <p:cNvSpPr>
            <a:spLocks noGrp="1"/>
          </p:cNvSpPr>
          <p:nvPr>
            <p:ph type="sldNum" sz="quarter" idx="12"/>
          </p:nvPr>
        </p:nvSpPr>
        <p:spPr>
          <a:xfrm rot="60000">
            <a:off x="7562850" y="5900738"/>
            <a:ext cx="554038" cy="365125"/>
          </a:xfrm>
        </p:spPr>
        <p:txBody>
          <a:bodyPr/>
          <a:lstStyle>
            <a:lvl1pPr fontAlgn="base">
              <a:spcBef>
                <a:spcPct val="0"/>
              </a:spcBef>
              <a:spcAft>
                <a:spcPct val="0"/>
              </a:spcAft>
              <a:defRPr>
                <a:cs typeface="Arial" charset="0"/>
              </a:defRPr>
            </a:lvl1pPr>
          </a:lstStyle>
          <a:p>
            <a:pPr>
              <a:defRPr/>
            </a:pPr>
            <a:fld id="{34FDC9A2-AA2D-4C2D-B03A-A6B241FD8FBD}" type="slidenum">
              <a:rPr lang="en-US"/>
              <a:pPr>
                <a:defRPr/>
              </a:pPr>
              <a:t>‹#›</a:t>
            </a:fld>
            <a:endParaRPr lang="en-US" dirty="0"/>
          </a:p>
        </p:txBody>
      </p:sp>
    </p:spTree>
    <p:extLst>
      <p:ext uri="{BB962C8B-B14F-4D97-AF65-F5344CB8AC3E}">
        <p14:creationId xmlns:p14="http://schemas.microsoft.com/office/powerpoint/2010/main" val="40418458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32A6455B-804C-4D20-96F5-D39625F32ED9}"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1F183FF9-F606-44BC-A366-2FB8A4625897}" type="slidenum">
              <a:rPr lang="en-US"/>
              <a:pPr>
                <a:defRPr/>
              </a:pPr>
              <a:t>‹#›</a:t>
            </a:fld>
            <a:endParaRPr lang="en-US" dirty="0"/>
          </a:p>
        </p:txBody>
      </p:sp>
    </p:spTree>
    <p:extLst>
      <p:ext uri="{BB962C8B-B14F-4D97-AF65-F5344CB8AC3E}">
        <p14:creationId xmlns:p14="http://schemas.microsoft.com/office/powerpoint/2010/main" val="4264332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925690"/>
            <a:ext cx="1430867" cy="476391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8221" y="1106312"/>
            <a:ext cx="5178779" cy="440266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cs typeface="Arial" charset="0"/>
              </a:defRPr>
            </a:lvl1pPr>
          </a:lstStyle>
          <a:p>
            <a:pPr>
              <a:defRPr/>
            </a:pPr>
            <a:fld id="{6152158F-1AC8-47B9-8FBC-58FDE4237C40}" type="datetimeFigureOut">
              <a:rPr lang="en-US"/>
              <a:pPr>
                <a:defRPr/>
              </a:pPr>
              <a:t>2/8/2015</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cs typeface="Arial" charset="0"/>
              </a:defRPr>
            </a:lvl1pPr>
          </a:lstStyle>
          <a:p>
            <a:pPr>
              <a:defRPr/>
            </a:pPr>
            <a:fld id="{B990962F-F113-47BB-A3E6-6E04631E2D5A}" type="slidenum">
              <a:rPr lang="en-US"/>
              <a:pPr>
                <a:defRPr/>
              </a:pPr>
              <a:t>‹#›</a:t>
            </a:fld>
            <a:endParaRPr lang="en-US" dirty="0"/>
          </a:p>
        </p:txBody>
      </p:sp>
    </p:spTree>
    <p:extLst>
      <p:ext uri="{BB962C8B-B14F-4D97-AF65-F5344CB8AC3E}">
        <p14:creationId xmlns:p14="http://schemas.microsoft.com/office/powerpoint/2010/main" val="5070536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50B7E27E-643F-439A-893D-B0C2F364E1B0}" type="slidenum">
              <a:rPr lang="en-US"/>
              <a:pPr>
                <a:defRPr/>
              </a:pPr>
              <a:t>‹#›</a:t>
            </a:fld>
            <a:endParaRPr lang="en-US" dirty="0"/>
          </a:p>
        </p:txBody>
      </p:sp>
    </p:spTree>
    <p:extLst>
      <p:ext uri="{BB962C8B-B14F-4D97-AF65-F5344CB8AC3E}">
        <p14:creationId xmlns:p14="http://schemas.microsoft.com/office/powerpoint/2010/main" val="21916926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2B86CE75-09DF-4C3F-A473-848B49F350DF}" type="slidenum">
              <a:rPr lang="en-US"/>
              <a:pPr>
                <a:defRPr/>
              </a:pPr>
              <a:t>‹#›</a:t>
            </a:fld>
            <a:endParaRPr lang="en-US" dirty="0"/>
          </a:p>
        </p:txBody>
      </p:sp>
    </p:spTree>
    <p:extLst>
      <p:ext uri="{BB962C8B-B14F-4D97-AF65-F5344CB8AC3E}">
        <p14:creationId xmlns:p14="http://schemas.microsoft.com/office/powerpoint/2010/main" val="25423421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8D45FC2-34D9-4C39-984F-D24702848C68}" type="slidenum">
              <a:rPr lang="en-US"/>
              <a:pPr>
                <a:defRPr/>
              </a:pPr>
              <a:t>‹#›</a:t>
            </a:fld>
            <a:endParaRPr lang="en-US" dirty="0"/>
          </a:p>
        </p:txBody>
      </p:sp>
    </p:spTree>
    <p:extLst>
      <p:ext uri="{BB962C8B-B14F-4D97-AF65-F5344CB8AC3E}">
        <p14:creationId xmlns:p14="http://schemas.microsoft.com/office/powerpoint/2010/main" val="75962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DDCDBE3-CD0F-4B8F-AE5E-4AD453B4BD86}"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36514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249488"/>
            <a:ext cx="4038600"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249488"/>
            <a:ext cx="4038600" cy="43243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358E3CDD-1D5D-4682-8FE0-4E52D6A5895C}" type="slidenum">
              <a:rPr lang="en-US"/>
              <a:pPr>
                <a:defRPr/>
              </a:pPr>
              <a:t>‹#›</a:t>
            </a:fld>
            <a:endParaRPr lang="en-US" dirty="0"/>
          </a:p>
        </p:txBody>
      </p:sp>
    </p:spTree>
    <p:extLst>
      <p:ext uri="{BB962C8B-B14F-4D97-AF65-F5344CB8AC3E}">
        <p14:creationId xmlns:p14="http://schemas.microsoft.com/office/powerpoint/2010/main" val="27060144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91C0BBCA-D7C9-4F4F-97FF-2C5B3A500DEB}" type="slidenum">
              <a:rPr lang="en-US"/>
              <a:pPr>
                <a:defRPr/>
              </a:pPr>
              <a:t>‹#›</a:t>
            </a:fld>
            <a:endParaRPr lang="en-US" dirty="0"/>
          </a:p>
        </p:txBody>
      </p:sp>
    </p:spTree>
    <p:extLst>
      <p:ext uri="{BB962C8B-B14F-4D97-AF65-F5344CB8AC3E}">
        <p14:creationId xmlns:p14="http://schemas.microsoft.com/office/powerpoint/2010/main" val="38244070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7F82A29-7832-4FFB-8E9B-3456553AFAC6}" type="slidenum">
              <a:rPr lang="en-US"/>
              <a:pPr>
                <a:defRPr/>
              </a:pPr>
              <a:t>‹#›</a:t>
            </a:fld>
            <a:endParaRPr lang="en-US" dirty="0"/>
          </a:p>
        </p:txBody>
      </p:sp>
    </p:spTree>
    <p:extLst>
      <p:ext uri="{BB962C8B-B14F-4D97-AF65-F5344CB8AC3E}">
        <p14:creationId xmlns:p14="http://schemas.microsoft.com/office/powerpoint/2010/main" val="117137845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DB930E5F-845B-4F62-AA4B-21C9FDB756BD}" type="slidenum">
              <a:rPr lang="en-US"/>
              <a:pPr>
                <a:defRPr/>
              </a:pPr>
              <a:t>‹#›</a:t>
            </a:fld>
            <a:endParaRPr lang="en-US" dirty="0"/>
          </a:p>
        </p:txBody>
      </p:sp>
    </p:spTree>
    <p:extLst>
      <p:ext uri="{BB962C8B-B14F-4D97-AF65-F5344CB8AC3E}">
        <p14:creationId xmlns:p14="http://schemas.microsoft.com/office/powerpoint/2010/main" val="9933496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B35DAB9D-4AAB-4E8F-B763-C2663D297A95}" type="slidenum">
              <a:rPr lang="en-US"/>
              <a:pPr>
                <a:defRPr/>
              </a:pPr>
              <a:t>‹#›</a:t>
            </a:fld>
            <a:endParaRPr lang="en-US" dirty="0"/>
          </a:p>
        </p:txBody>
      </p:sp>
    </p:spTree>
    <p:extLst>
      <p:ext uri="{BB962C8B-B14F-4D97-AF65-F5344CB8AC3E}">
        <p14:creationId xmlns:p14="http://schemas.microsoft.com/office/powerpoint/2010/main" val="334707810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CC750177-989A-43D2-A858-3BC3307E3EAE}" type="slidenum">
              <a:rPr lang="en-US"/>
              <a:pPr>
                <a:defRPr/>
              </a:pPr>
              <a:t>‹#›</a:t>
            </a:fld>
            <a:endParaRPr lang="en-US" dirty="0"/>
          </a:p>
        </p:txBody>
      </p:sp>
    </p:spTree>
    <p:extLst>
      <p:ext uri="{BB962C8B-B14F-4D97-AF65-F5344CB8AC3E}">
        <p14:creationId xmlns:p14="http://schemas.microsoft.com/office/powerpoint/2010/main" val="37413450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D949D21-7713-4E05-AB69-0C1015BFB331}" type="slidenum">
              <a:rPr lang="en-US"/>
              <a:pPr>
                <a:defRPr/>
              </a:pPr>
              <a:t>‹#›</a:t>
            </a:fld>
            <a:endParaRPr lang="en-US" dirty="0"/>
          </a:p>
        </p:txBody>
      </p:sp>
    </p:spTree>
    <p:extLst>
      <p:ext uri="{BB962C8B-B14F-4D97-AF65-F5344CB8AC3E}">
        <p14:creationId xmlns:p14="http://schemas.microsoft.com/office/powerpoint/2010/main" val="283592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5430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143000"/>
            <a:ext cx="6019800" cy="5430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DAA799B6-4765-410B-BBC9-11247EB23C2C}" type="slidenum">
              <a:rPr lang="en-US"/>
              <a:pPr>
                <a:defRPr/>
              </a:pPr>
              <a:t>‹#›</a:t>
            </a:fld>
            <a:endParaRPr lang="en-US" dirty="0"/>
          </a:p>
        </p:txBody>
      </p:sp>
    </p:spTree>
    <p:extLst>
      <p:ext uri="{BB962C8B-B14F-4D97-AF65-F5344CB8AC3E}">
        <p14:creationId xmlns:p14="http://schemas.microsoft.com/office/powerpoint/2010/main" val="3584110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9B29A9-F977-4309-892E-B2139FB665F8}" type="slidenum">
              <a:rPr lang="en-US"/>
              <a:pPr>
                <a:defRPr/>
              </a:pPr>
              <a:t>‹#›</a:t>
            </a:fld>
            <a:endParaRPr lang="en-US"/>
          </a:p>
        </p:txBody>
      </p:sp>
    </p:spTree>
    <p:extLst>
      <p:ext uri="{BB962C8B-B14F-4D97-AF65-F5344CB8AC3E}">
        <p14:creationId xmlns:p14="http://schemas.microsoft.com/office/powerpoint/2010/main" val="28481735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013C11-23A9-409E-942F-B013824A9572}" type="slidenum">
              <a:rPr lang="en-US"/>
              <a:pPr>
                <a:defRPr/>
              </a:pPr>
              <a:t>‹#›</a:t>
            </a:fld>
            <a:endParaRPr lang="en-US"/>
          </a:p>
        </p:txBody>
      </p:sp>
    </p:spTree>
    <p:extLst>
      <p:ext uri="{BB962C8B-B14F-4D97-AF65-F5344CB8AC3E}">
        <p14:creationId xmlns:p14="http://schemas.microsoft.com/office/powerpoint/2010/main" val="3560085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91DCEA-C343-47D6-94BE-712F901CCF4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176783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9AB741-79B7-4E6A-A44A-412BDCC6CACE}" type="slidenum">
              <a:rPr lang="en-US"/>
              <a:pPr>
                <a:defRPr/>
              </a:pPr>
              <a:t>‹#›</a:t>
            </a:fld>
            <a:endParaRPr lang="en-US"/>
          </a:p>
        </p:txBody>
      </p:sp>
    </p:spTree>
    <p:extLst>
      <p:ext uri="{BB962C8B-B14F-4D97-AF65-F5344CB8AC3E}">
        <p14:creationId xmlns:p14="http://schemas.microsoft.com/office/powerpoint/2010/main" val="73436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E2D720-671A-483D-8DD0-75CE40054DD6}" type="slidenum">
              <a:rPr lang="en-US"/>
              <a:pPr>
                <a:defRPr/>
              </a:pPr>
              <a:t>‹#›</a:t>
            </a:fld>
            <a:endParaRPr lang="en-US"/>
          </a:p>
        </p:txBody>
      </p:sp>
    </p:spTree>
    <p:extLst>
      <p:ext uri="{BB962C8B-B14F-4D97-AF65-F5344CB8AC3E}">
        <p14:creationId xmlns:p14="http://schemas.microsoft.com/office/powerpoint/2010/main" val="137603000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D4C649F-259F-45C1-9404-E0AE9BE2F03D}" type="slidenum">
              <a:rPr lang="en-US"/>
              <a:pPr>
                <a:defRPr/>
              </a:pPr>
              <a:t>‹#›</a:t>
            </a:fld>
            <a:endParaRPr lang="en-US"/>
          </a:p>
        </p:txBody>
      </p:sp>
    </p:spTree>
    <p:extLst>
      <p:ext uri="{BB962C8B-B14F-4D97-AF65-F5344CB8AC3E}">
        <p14:creationId xmlns:p14="http://schemas.microsoft.com/office/powerpoint/2010/main" val="39143161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2BB30AF-8165-41D3-9DA2-B2128B17036C}" type="slidenum">
              <a:rPr lang="en-US"/>
              <a:pPr>
                <a:defRPr/>
              </a:pPr>
              <a:t>‹#›</a:t>
            </a:fld>
            <a:endParaRPr lang="en-US"/>
          </a:p>
        </p:txBody>
      </p:sp>
    </p:spTree>
    <p:extLst>
      <p:ext uri="{BB962C8B-B14F-4D97-AF65-F5344CB8AC3E}">
        <p14:creationId xmlns:p14="http://schemas.microsoft.com/office/powerpoint/2010/main" val="410004621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A32909-C3A9-4C25-9D08-D121096C81C9}" type="slidenum">
              <a:rPr lang="en-US"/>
              <a:pPr>
                <a:defRPr/>
              </a:pPr>
              <a:t>‹#›</a:t>
            </a:fld>
            <a:endParaRPr lang="en-US"/>
          </a:p>
        </p:txBody>
      </p:sp>
    </p:spTree>
    <p:extLst>
      <p:ext uri="{BB962C8B-B14F-4D97-AF65-F5344CB8AC3E}">
        <p14:creationId xmlns:p14="http://schemas.microsoft.com/office/powerpoint/2010/main" val="201555450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356C64C-0397-470C-8774-6E95A01EFCA2}" type="slidenum">
              <a:rPr lang="en-US"/>
              <a:pPr>
                <a:defRPr/>
              </a:pPr>
              <a:t>‹#›</a:t>
            </a:fld>
            <a:endParaRPr lang="en-US"/>
          </a:p>
        </p:txBody>
      </p:sp>
    </p:spTree>
    <p:extLst>
      <p:ext uri="{BB962C8B-B14F-4D97-AF65-F5344CB8AC3E}">
        <p14:creationId xmlns:p14="http://schemas.microsoft.com/office/powerpoint/2010/main" val="28244213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402078-1105-4B62-8FCD-04EAED806DEF}" type="slidenum">
              <a:rPr lang="en-US"/>
              <a:pPr>
                <a:defRPr/>
              </a:pPr>
              <a:t>‹#›</a:t>
            </a:fld>
            <a:endParaRPr lang="en-US"/>
          </a:p>
        </p:txBody>
      </p:sp>
    </p:spTree>
    <p:extLst>
      <p:ext uri="{BB962C8B-B14F-4D97-AF65-F5344CB8AC3E}">
        <p14:creationId xmlns:p14="http://schemas.microsoft.com/office/powerpoint/2010/main" val="14525356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2ED587-5B3F-4A0D-9AD1-DC61485ECDD0}" type="slidenum">
              <a:rPr lang="en-US"/>
              <a:pPr>
                <a:defRPr/>
              </a:pPr>
              <a:t>‹#›</a:t>
            </a:fld>
            <a:endParaRPr lang="en-US"/>
          </a:p>
        </p:txBody>
      </p:sp>
    </p:spTree>
    <p:extLst>
      <p:ext uri="{BB962C8B-B14F-4D97-AF65-F5344CB8AC3E}">
        <p14:creationId xmlns:p14="http://schemas.microsoft.com/office/powerpoint/2010/main" val="120161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10B76C-D227-4A47-B58A-F1A83D527ECC}" type="slidenum">
              <a:rPr lang="en-US"/>
              <a:pPr>
                <a:defRPr/>
              </a:pPr>
              <a:t>‹#›</a:t>
            </a:fld>
            <a:endParaRPr lang="en-US"/>
          </a:p>
        </p:txBody>
      </p:sp>
    </p:spTree>
    <p:extLst>
      <p:ext uri="{BB962C8B-B14F-4D97-AF65-F5344CB8AC3E}">
        <p14:creationId xmlns:p14="http://schemas.microsoft.com/office/powerpoint/2010/main" val="43351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F937D7-7760-407C-9406-D02D2494E1F4}"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3195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6.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6.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5.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7B34904C-2602-42E7-B986-005BB1369F04}" type="slidenum">
              <a:rPr lang="en-US">
                <a:solidFill>
                  <a:srgbClr val="000000"/>
                </a:solidFill>
              </a:rPr>
              <a:pPr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2229321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229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tint val="75000"/>
                  </a:srgbClr>
                </a:solidFill>
                <a:latin typeface="Arial"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tint val="75000"/>
                  </a:srgbClr>
                </a:solidFill>
                <a:latin typeface="Arial" pitchFamily="34" charset="0"/>
                <a:cs typeface="Arial" pitchFamily="34" charset="0"/>
              </a:defRPr>
            </a:lvl1pPr>
          </a:lstStyle>
          <a:p>
            <a:pPr fontAlgn="base">
              <a:spcBef>
                <a:spcPct val="0"/>
              </a:spcBef>
              <a:spcAft>
                <a:spcPct val="0"/>
              </a:spcAft>
              <a:defRPr/>
            </a:pPr>
            <a:fld id="{3C24AA4D-2577-4BF3-825E-A4E1BDBF35F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637457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title"/>
          </p:nvPr>
        </p:nvSpPr>
        <p:spPr bwMode="auto">
          <a:xfrm>
            <a:off x="457200" y="292100"/>
            <a:ext cx="82296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23587" name="Rectangle 3"/>
          <p:cNvSpPr>
            <a:spLocks noGrp="1" noChangeArrowheads="1"/>
          </p:cNvSpPr>
          <p:nvPr>
            <p:ph type="body" idx="1"/>
          </p:nvPr>
        </p:nvSpPr>
        <p:spPr bwMode="auto">
          <a:xfrm>
            <a:off x="457200" y="19050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3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p>
        </p:txBody>
      </p:sp>
      <p:sp>
        <p:nvSpPr>
          <p:cNvPr id="323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US"/>
          </a:p>
        </p:txBody>
      </p:sp>
      <p:sp>
        <p:nvSpPr>
          <p:cNvPr id="3235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C524767C-D39E-4136-9504-0625E61550EE}"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2659672896"/>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9218"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a:off x="731838" y="576263"/>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9224"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9227"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a:solidFill>
                  <a:srgbClr val="465E9C"/>
                </a:solidFill>
                <a:latin typeface="Rage Italic" pitchFamily="66" charset="0"/>
                <a:cs typeface="+mn-cs"/>
              </a:defRPr>
            </a:lvl1pPr>
          </a:lstStyle>
          <a:p>
            <a:pPr>
              <a:defRPr/>
            </a:pPr>
            <a:fld id="{098D3FFD-A372-4D26-92E9-973064096753}" type="datetimeFigureOut">
              <a:rPr lang="en-US"/>
              <a:pPr>
                <a:defRPr/>
              </a:pPr>
              <a:t>2/8/2015</a:t>
            </a:fld>
            <a:endParaRPr lang="en-US" dirty="0"/>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rgbClr val="465E9C"/>
                </a:solidFill>
                <a:latin typeface="Rage Italic" pitchFamily="66" charset="0"/>
                <a:cs typeface="+mn-cs"/>
              </a:defRPr>
            </a:lvl1pPr>
          </a:lstStyle>
          <a:p>
            <a:pPr>
              <a:defRPr/>
            </a:pPr>
            <a:endParaRPr lang="en-US"/>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a:solidFill>
                  <a:srgbClr val="465E9C"/>
                </a:solidFill>
                <a:latin typeface="Rage Italic" pitchFamily="66" charset="0"/>
                <a:cs typeface="+mn-cs"/>
              </a:defRPr>
            </a:lvl1pPr>
          </a:lstStyle>
          <a:p>
            <a:pPr>
              <a:defRPr/>
            </a:pPr>
            <a:fld id="{F982F97D-01FE-447C-B40A-34717058FF16}" type="slidenum">
              <a:rPr lang="en-US"/>
              <a:pPr>
                <a:defRPr/>
              </a:pPr>
              <a:t>‹#›</a:t>
            </a:fld>
            <a:endParaRPr lang="en-US" dirty="0"/>
          </a:p>
        </p:txBody>
      </p:sp>
    </p:spTree>
    <p:extLst>
      <p:ext uri="{BB962C8B-B14F-4D97-AF65-F5344CB8AC3E}">
        <p14:creationId xmlns:p14="http://schemas.microsoft.com/office/powerpoint/2010/main" val="16889634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Arial" pitchFamily="34" charset="0"/>
                <a:cs typeface="Arial" pitchFamily="34" charset="0"/>
              </a:defRPr>
            </a:lvl1pPr>
          </a:lstStyle>
          <a:p>
            <a:pPr fontAlgn="base">
              <a:spcBef>
                <a:spcPct val="0"/>
              </a:spcBef>
              <a:spcAft>
                <a:spcPct val="0"/>
              </a:spcAft>
              <a:defRPr/>
            </a:pPr>
            <a:fld id="{25C90B7D-4CB1-4164-BB5D-1E5F6EA7A868}" type="datetime1">
              <a:rPr lang="en-US"/>
              <a:pPr fontAlgn="base">
                <a:spcBef>
                  <a:spcPct val="0"/>
                </a:spcBef>
                <a:spcAft>
                  <a:spcPct val="0"/>
                </a:spcAft>
                <a:defRPr/>
              </a:pPr>
              <a:t>2/8/2015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Arial" pitchFamily="34" charset="0"/>
                <a:cs typeface="Arial" pitchFamily="34" charset="0"/>
              </a:defRPr>
            </a:lvl1pPr>
          </a:lstStyle>
          <a:p>
            <a:pPr fontAlgn="base">
              <a:spcBef>
                <a:spcPct val="0"/>
              </a:spcBef>
              <a:spcAft>
                <a:spcPct val="0"/>
              </a:spcAft>
              <a:defRPr/>
            </a:pPr>
            <a:r>
              <a:rPr lang="en-US"/>
              <a:t>nechealth.org</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Arial" pitchFamily="34" charset="0"/>
                <a:cs typeface="Arial" pitchFamily="34" charset="0"/>
              </a:defRPr>
            </a:lvl1pPr>
          </a:lstStyle>
          <a:p>
            <a:pPr fontAlgn="base">
              <a:spcBef>
                <a:spcPct val="0"/>
              </a:spcBef>
              <a:spcAft>
                <a:spcPct val="0"/>
              </a:spcAft>
              <a:defRPr/>
            </a:pPr>
            <a:fld id="{21951600-FC61-4BC7-BB90-2057F3CD3BF5}" type="slidenum">
              <a:rPr lang="en-US"/>
              <a:pPr fontAlgn="base">
                <a:spcBef>
                  <a:spcPct val="0"/>
                </a:spcBef>
                <a:spcAft>
                  <a:spcPct val="0"/>
                </a:spcAft>
                <a:defRPr/>
              </a:pPr>
              <a:t>‹#›</a:t>
            </a:fld>
            <a:endParaRPr lang="en-US" dirty="0"/>
          </a:p>
        </p:txBody>
      </p:sp>
    </p:spTree>
    <p:extLst>
      <p:ext uri="{BB962C8B-B14F-4D97-AF65-F5344CB8AC3E}">
        <p14:creationId xmlns:p14="http://schemas.microsoft.com/office/powerpoint/2010/main" val="107466654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8194" name="Group 15"/>
          <p:cNvGrpSpPr>
            <a:grpSpLocks/>
          </p:cNvGrpSpPr>
          <p:nvPr/>
        </p:nvGrpSpPr>
        <p:grpSpPr bwMode="auto">
          <a:xfrm>
            <a:off x="0" y="0"/>
            <a:ext cx="9144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grpSp>
      <p:sp>
        <p:nvSpPr>
          <p:cNvPr id="10" name="Freeform 9"/>
          <p:cNvSpPr/>
          <p:nvPr/>
        </p:nvSpPr>
        <p:spPr>
          <a:xfrm rot="10800000">
            <a:off x="628650" y="6069330"/>
            <a:ext cx="792099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1" name="Rectangle 10"/>
          <p:cNvSpPr/>
          <p:nvPr/>
        </p:nvSpPr>
        <p:spPr>
          <a:xfrm>
            <a:off x="731838" y="574675"/>
            <a:ext cx="76962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12" name="Rectangle 11"/>
          <p:cNvSpPr/>
          <p:nvPr/>
        </p:nvSpPr>
        <p:spPr>
          <a:xfrm>
            <a:off x="731838" y="576263"/>
            <a:ext cx="7696200" cy="5715000"/>
          </a:xfrm>
          <a:prstGeom prst="rect">
            <a:avLst/>
          </a:prstGeom>
          <a:blipFill dpi="0" rotWithShape="1">
            <a:blip r:embed="rId14"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200"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435684">
            <a:off x="544513" y="273050"/>
            <a:ext cx="566737"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2" descr="C:\Users\Administrator\Desktop\Pushpin Dev\Assets\pushpinLeft.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4096196">
            <a:off x="8115300" y="298450"/>
            <a:ext cx="566738"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2" name="Title Placeholder 1"/>
          <p:cNvSpPr>
            <a:spLocks noGrp="1"/>
          </p:cNvSpPr>
          <p:nvPr>
            <p:ph type="title"/>
          </p:nvPr>
        </p:nvSpPr>
        <p:spPr bwMode="auto">
          <a:xfrm>
            <a:off x="1095375" y="817563"/>
            <a:ext cx="6964363"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8203" name="Text Placeholder 2"/>
          <p:cNvSpPr>
            <a:spLocks noGrp="1"/>
          </p:cNvSpPr>
          <p:nvPr>
            <p:ph type="body" idx="1"/>
          </p:nvPr>
        </p:nvSpPr>
        <p:spPr bwMode="auto">
          <a:xfrm>
            <a:off x="1463675" y="2119313"/>
            <a:ext cx="6196013"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54775" y="5808663"/>
            <a:ext cx="1212850" cy="365125"/>
          </a:xfrm>
          <a:prstGeom prst="rect">
            <a:avLst/>
          </a:prstGeom>
        </p:spPr>
        <p:txBody>
          <a:bodyPr vert="horz" lIns="91440" tIns="45720" rIns="91440" bIns="45720" rtlCol="0" anchor="ctr"/>
          <a:lstStyle>
            <a:lvl1pPr algn="r" fontAlgn="auto">
              <a:spcBef>
                <a:spcPts val="0"/>
              </a:spcBef>
              <a:spcAft>
                <a:spcPts val="0"/>
              </a:spcAft>
              <a:defRPr sz="1200">
                <a:solidFill>
                  <a:srgbClr val="465E9C"/>
                </a:solidFill>
                <a:latin typeface="Rage Italic" pitchFamily="66" charset="0"/>
                <a:cs typeface="+mn-cs"/>
              </a:defRPr>
            </a:lvl1pPr>
          </a:lstStyle>
          <a:p>
            <a:pPr>
              <a:defRPr/>
            </a:pPr>
            <a:fld id="{D6656F03-FAA8-42D4-8945-FAD5E0210241}" type="datetimeFigureOut">
              <a:rPr lang="en-US"/>
              <a:pPr>
                <a:defRPr/>
              </a:pPr>
              <a:t>2/8/2015</a:t>
            </a:fld>
            <a:endParaRPr lang="en-US" dirty="0"/>
          </a:p>
        </p:txBody>
      </p:sp>
      <p:sp>
        <p:nvSpPr>
          <p:cNvPr id="5" name="Footer Placeholder 4"/>
          <p:cNvSpPr>
            <a:spLocks noGrp="1"/>
          </p:cNvSpPr>
          <p:nvPr>
            <p:ph type="ftr" sz="quarter" idx="3"/>
          </p:nvPr>
        </p:nvSpPr>
        <p:spPr>
          <a:xfrm>
            <a:off x="914400" y="5808663"/>
            <a:ext cx="5540375" cy="365125"/>
          </a:xfrm>
          <a:prstGeom prst="rect">
            <a:avLst/>
          </a:prstGeom>
        </p:spPr>
        <p:txBody>
          <a:bodyPr vert="horz" lIns="91440" tIns="45720" rIns="91440" bIns="45720" rtlCol="0" anchor="ctr"/>
          <a:lstStyle>
            <a:lvl1pPr algn="l" fontAlgn="auto">
              <a:spcBef>
                <a:spcPts val="0"/>
              </a:spcBef>
              <a:spcAft>
                <a:spcPts val="0"/>
              </a:spcAft>
              <a:defRPr sz="1400">
                <a:solidFill>
                  <a:srgbClr val="465E9C"/>
                </a:solidFill>
                <a:latin typeface="Rage Italic" pitchFamily="66" charset="0"/>
                <a:cs typeface="+mn-cs"/>
              </a:defRPr>
            </a:lvl1pPr>
          </a:lstStyle>
          <a:p>
            <a:pPr>
              <a:defRPr/>
            </a:pPr>
            <a:endParaRPr lang="en-US"/>
          </a:p>
        </p:txBody>
      </p:sp>
      <p:sp>
        <p:nvSpPr>
          <p:cNvPr id="6" name="Slide Number Placeholder 5"/>
          <p:cNvSpPr>
            <a:spLocks noGrp="1"/>
          </p:cNvSpPr>
          <p:nvPr>
            <p:ph type="sldNum" sz="quarter" idx="4"/>
          </p:nvPr>
        </p:nvSpPr>
        <p:spPr>
          <a:xfrm>
            <a:off x="7670800" y="5808663"/>
            <a:ext cx="554038" cy="365125"/>
          </a:xfrm>
          <a:prstGeom prst="rect">
            <a:avLst/>
          </a:prstGeom>
        </p:spPr>
        <p:txBody>
          <a:bodyPr vert="horz" lIns="91440" tIns="45720" rIns="91440" bIns="45720" rtlCol="0" anchor="ctr"/>
          <a:lstStyle>
            <a:lvl1pPr algn="r" fontAlgn="auto">
              <a:spcBef>
                <a:spcPts val="0"/>
              </a:spcBef>
              <a:spcAft>
                <a:spcPts val="0"/>
              </a:spcAft>
              <a:defRPr sz="1400">
                <a:solidFill>
                  <a:srgbClr val="465E9C"/>
                </a:solidFill>
                <a:latin typeface="Rage Italic" pitchFamily="66" charset="0"/>
                <a:cs typeface="+mn-cs"/>
              </a:defRPr>
            </a:lvl1pPr>
          </a:lstStyle>
          <a:p>
            <a:pPr>
              <a:defRPr/>
            </a:pPr>
            <a:fld id="{60068986-19D2-426F-B29A-B19BEFD83393}" type="slidenum">
              <a:rPr lang="en-US"/>
              <a:pPr>
                <a:defRPr/>
              </a:pPr>
              <a:t>‹#›</a:t>
            </a:fld>
            <a:endParaRPr lang="en-US" dirty="0"/>
          </a:p>
        </p:txBody>
      </p:sp>
    </p:spTree>
    <p:extLst>
      <p:ext uri="{BB962C8B-B14F-4D97-AF65-F5344CB8AC3E}">
        <p14:creationId xmlns:p14="http://schemas.microsoft.com/office/powerpoint/2010/main" val="361989888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nstantia" pitchFamily="18" charset="0"/>
        </a:defRPr>
      </a:lvl2pPr>
      <a:lvl3pPr algn="ctr" rtl="0" eaLnBrk="0" fontAlgn="base" hangingPunct="0">
        <a:spcBef>
          <a:spcPct val="0"/>
        </a:spcBef>
        <a:spcAft>
          <a:spcPct val="0"/>
        </a:spcAft>
        <a:defRPr sz="4400">
          <a:solidFill>
            <a:schemeClr val="tx1"/>
          </a:solidFill>
          <a:latin typeface="Constantia" pitchFamily="18" charset="0"/>
        </a:defRPr>
      </a:lvl3pPr>
      <a:lvl4pPr algn="ctr" rtl="0" eaLnBrk="0" fontAlgn="base" hangingPunct="0">
        <a:spcBef>
          <a:spcPct val="0"/>
        </a:spcBef>
        <a:spcAft>
          <a:spcPct val="0"/>
        </a:spcAft>
        <a:defRPr sz="4400">
          <a:solidFill>
            <a:schemeClr val="tx1"/>
          </a:solidFill>
          <a:latin typeface="Constantia" pitchFamily="18" charset="0"/>
        </a:defRPr>
      </a:lvl4pPr>
      <a:lvl5pPr algn="ctr" rtl="0" eaLnBrk="0" fontAlgn="base" hangingPunct="0">
        <a:spcBef>
          <a:spcPct val="0"/>
        </a:spcBef>
        <a:spcAft>
          <a:spcPct val="0"/>
        </a:spcAft>
        <a:defRPr sz="4400">
          <a:solidFill>
            <a:schemeClr val="tx1"/>
          </a:solidFill>
          <a:latin typeface="Constanti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eaLnBrk="0" fontAlgn="base" hangingPunct="0">
        <a:spcBef>
          <a:spcPct val="20000"/>
        </a:spcBef>
        <a:spcAft>
          <a:spcPct val="0"/>
        </a:spcAft>
        <a:buClr>
          <a:schemeClr val="accent2"/>
        </a:buClr>
        <a:buSzPct val="85000"/>
        <a:buFont typeface="Brush Script MT" pitchFamily="66" charset="0"/>
        <a:buChar char="O"/>
        <a:defRPr sz="2400" kern="1200">
          <a:solidFill>
            <a:schemeClr val="tx1"/>
          </a:solidFill>
          <a:latin typeface="+mn-lt"/>
          <a:ea typeface="+mn-ea"/>
          <a:cs typeface="+mn-cs"/>
        </a:defRPr>
      </a:lvl1pPr>
      <a:lvl2pPr marL="639763" indent="-273050" algn="l" rtl="0" eaLnBrk="0" fontAlgn="base" hangingPunct="0">
        <a:spcBef>
          <a:spcPct val="20000"/>
        </a:spcBef>
        <a:spcAft>
          <a:spcPct val="0"/>
        </a:spcAft>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rtl="0" eaLnBrk="0" fontAlgn="base" hangingPunct="0">
        <a:spcBef>
          <a:spcPct val="20000"/>
        </a:spcBef>
        <a:spcAft>
          <a:spcPct val="0"/>
        </a:spcAft>
        <a:buClr>
          <a:schemeClr val="accent2"/>
        </a:buClr>
        <a:buSzPct val="85000"/>
        <a:buFont typeface="Brush Script MT" pitchFamily="66" charset="0"/>
        <a:buChar char="O"/>
        <a:defRPr sz="2000" kern="1200">
          <a:solidFill>
            <a:schemeClr val="tx1"/>
          </a:solidFill>
          <a:latin typeface="+mn-lt"/>
          <a:ea typeface="+mn-ea"/>
          <a:cs typeface="+mn-cs"/>
        </a:defRPr>
      </a:lvl3pPr>
      <a:lvl4pPr marL="1279525" indent="-228600" algn="l" rtl="0" eaLnBrk="0" fontAlgn="base" hangingPunct="0">
        <a:spcBef>
          <a:spcPct val="20000"/>
        </a:spcBef>
        <a:spcAft>
          <a:spcPct val="0"/>
        </a:spcAft>
        <a:buClr>
          <a:schemeClr val="accent2"/>
        </a:buClr>
        <a:buSzPct val="85000"/>
        <a:buFont typeface="Brush Script MT" pitchFamily="66" charset="0"/>
        <a:buChar char="O"/>
        <a:defRPr kern="1200">
          <a:solidFill>
            <a:schemeClr val="tx1"/>
          </a:solidFill>
          <a:latin typeface="+mn-lt"/>
          <a:ea typeface="+mn-ea"/>
          <a:cs typeface="+mn-cs"/>
        </a:defRPr>
      </a:lvl4pPr>
      <a:lvl5pPr marL="1644650" indent="-228600" algn="l" rtl="0" eaLnBrk="0" fontAlgn="base" hangingPunct="0">
        <a:spcBef>
          <a:spcPct val="20000"/>
        </a:spcBef>
        <a:spcAft>
          <a:spcPct val="0"/>
        </a:spcAft>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p:cNvSpPr/>
          <p:nvPr/>
        </p:nvSpPr>
        <p:spPr>
          <a:xfrm>
            <a:off x="0" y="366713"/>
            <a:ext cx="9144000" cy="8413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29" name="Rectangle 28"/>
          <p:cNvSpPr/>
          <p:nvPr/>
        </p:nvSpPr>
        <p:spPr>
          <a:xfrm>
            <a:off x="0" y="0"/>
            <a:ext cx="9144000" cy="31115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0" name="Rectangle 29"/>
          <p:cNvSpPr/>
          <p:nvPr/>
        </p:nvSpPr>
        <p:spPr>
          <a:xfrm>
            <a:off x="0" y="307975"/>
            <a:ext cx="9144000" cy="92075"/>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1" name="Rectangle 30"/>
          <p:cNvSpPr/>
          <p:nvPr/>
        </p:nvSpPr>
        <p:spPr>
          <a:xfrm flipV="1">
            <a:off x="5410200" y="360363"/>
            <a:ext cx="3733800" cy="904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2" name="Rectangle 31"/>
          <p:cNvSpPr/>
          <p:nvPr/>
        </p:nvSpPr>
        <p:spPr>
          <a:xfrm flipV="1">
            <a:off x="5410200" y="439738"/>
            <a:ext cx="3733800" cy="18097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useBgFill="1">
        <p:nvSpPr>
          <p:cNvPr id="33" name="Rounded Rectangle 32"/>
          <p:cNvSpPr/>
          <p:nvPr/>
        </p:nvSpPr>
        <p:spPr bwMode="white">
          <a:xfrm>
            <a:off x="5407025" y="496888"/>
            <a:ext cx="3063875" cy="28575"/>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useBgFill="1">
        <p:nvSpPr>
          <p:cNvPr id="34" name="Rounded Rectangle 33"/>
          <p:cNvSpPr/>
          <p:nvPr/>
        </p:nvSpPr>
        <p:spPr bwMode="white">
          <a:xfrm>
            <a:off x="7373938" y="588963"/>
            <a:ext cx="1600200" cy="3651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5" name="Rectangle 34"/>
          <p:cNvSpPr/>
          <p:nvPr/>
        </p:nvSpPr>
        <p:spPr bwMode="invGray">
          <a:xfrm>
            <a:off x="9085263" y="-1588"/>
            <a:ext cx="57150"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6" name="Rectangle 35"/>
          <p:cNvSpPr/>
          <p:nvPr/>
        </p:nvSpPr>
        <p:spPr bwMode="invGray">
          <a:xfrm>
            <a:off x="9043988" y="-1588"/>
            <a:ext cx="28575" cy="620713"/>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7" name="Rectangle 36"/>
          <p:cNvSpPr/>
          <p:nvPr/>
        </p:nvSpPr>
        <p:spPr bwMode="invGray">
          <a:xfrm>
            <a:off x="9024938" y="-1588"/>
            <a:ext cx="9525" cy="620713"/>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8" name="Rectangle 37"/>
          <p:cNvSpPr/>
          <p:nvPr/>
        </p:nvSpPr>
        <p:spPr bwMode="invGray">
          <a:xfrm>
            <a:off x="8975725" y="-1588"/>
            <a:ext cx="26988" cy="620713"/>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39" name="Rectangle 38"/>
          <p:cNvSpPr/>
          <p:nvPr/>
        </p:nvSpPr>
        <p:spPr bwMode="invGray">
          <a:xfrm>
            <a:off x="8915400" y="0"/>
            <a:ext cx="55563" cy="585788"/>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40" name="Rectangle 39"/>
          <p:cNvSpPr/>
          <p:nvPr/>
        </p:nvSpPr>
        <p:spPr bwMode="invGray">
          <a:xfrm>
            <a:off x="8874125" y="0"/>
            <a:ext cx="7938" cy="585788"/>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dirty="0">
              <a:solidFill>
                <a:srgbClr val="FFFFFF"/>
              </a:solidFill>
            </a:endParaRPr>
          </a:p>
        </p:txBody>
      </p:sp>
      <p:sp>
        <p:nvSpPr>
          <p:cNvPr id="10255" name="Title Placeholder 21"/>
          <p:cNvSpPr>
            <a:spLocks noGrp="1"/>
          </p:cNvSpPr>
          <p:nvPr>
            <p:ph type="title"/>
          </p:nvPr>
        </p:nvSpPr>
        <p:spPr bwMode="auto">
          <a:xfrm>
            <a:off x="457200" y="11430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56" name="Text Placeholder 12"/>
          <p:cNvSpPr>
            <a:spLocks noGrp="1"/>
          </p:cNvSpPr>
          <p:nvPr>
            <p:ph type="body" idx="1"/>
          </p:nvPr>
        </p:nvSpPr>
        <p:spPr bwMode="auto">
          <a:xfrm>
            <a:off x="457200" y="2249488"/>
            <a:ext cx="822960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4" name="Date Placeholder 13"/>
          <p:cNvSpPr>
            <a:spLocks noGrp="1"/>
          </p:cNvSpPr>
          <p:nvPr>
            <p:ph type="dt" sz="half" idx="2"/>
          </p:nvPr>
        </p:nvSpPr>
        <p:spPr>
          <a:xfrm>
            <a:off x="6586538" y="612775"/>
            <a:ext cx="957262" cy="457200"/>
          </a:xfrm>
          <a:prstGeom prst="rect">
            <a:avLst/>
          </a:prstGeom>
        </p:spPr>
        <p:txBody>
          <a:bodyPr vert="horz"/>
          <a:lstStyle>
            <a:lvl1pPr algn="l" eaLnBrk="1" fontAlgn="auto" latinLnBrk="0" hangingPunct="1">
              <a:spcBef>
                <a:spcPts val="0"/>
              </a:spcBef>
              <a:spcAft>
                <a:spcPts val="0"/>
              </a:spcAft>
              <a:defRPr kumimoji="0" sz="800">
                <a:solidFill>
                  <a:srgbClr val="438086"/>
                </a:solidFill>
                <a:latin typeface="+mn-lt"/>
                <a:cs typeface="+mn-cs"/>
              </a:defRPr>
            </a:lvl1pPr>
          </a:lstStyle>
          <a:p>
            <a:pPr>
              <a:defRPr/>
            </a:pPr>
            <a:endParaRPr lang="en-US"/>
          </a:p>
        </p:txBody>
      </p:sp>
      <p:sp>
        <p:nvSpPr>
          <p:cNvPr id="3" name="Footer Placeholder 2"/>
          <p:cNvSpPr>
            <a:spLocks noGrp="1"/>
          </p:cNvSpPr>
          <p:nvPr>
            <p:ph type="ftr" sz="quarter" idx="3"/>
          </p:nvPr>
        </p:nvSpPr>
        <p:spPr>
          <a:xfrm>
            <a:off x="5257800" y="612775"/>
            <a:ext cx="1325563" cy="457200"/>
          </a:xfrm>
          <a:prstGeom prst="rect">
            <a:avLst/>
          </a:prstGeom>
        </p:spPr>
        <p:txBody>
          <a:bodyPr vert="horz"/>
          <a:lstStyle>
            <a:lvl1pPr algn="r" eaLnBrk="1" fontAlgn="auto" latinLnBrk="0" hangingPunct="1">
              <a:spcBef>
                <a:spcPts val="0"/>
              </a:spcBef>
              <a:spcAft>
                <a:spcPts val="0"/>
              </a:spcAft>
              <a:defRPr kumimoji="0" sz="800">
                <a:solidFill>
                  <a:srgbClr val="438086"/>
                </a:solidFill>
                <a:latin typeface="+mn-lt"/>
                <a:cs typeface="+mn-cs"/>
              </a:defRPr>
            </a:lvl1pPr>
          </a:lstStyle>
          <a:p>
            <a:pPr>
              <a:defRPr/>
            </a:pPr>
            <a:endParaRPr lang="en-US"/>
          </a:p>
        </p:txBody>
      </p:sp>
      <p:sp>
        <p:nvSpPr>
          <p:cNvPr id="23" name="Slide Number Placeholder 22"/>
          <p:cNvSpPr>
            <a:spLocks noGrp="1"/>
          </p:cNvSpPr>
          <p:nvPr>
            <p:ph type="sldNum" sz="quarter" idx="4"/>
          </p:nvPr>
        </p:nvSpPr>
        <p:spPr>
          <a:xfrm>
            <a:off x="8174038" y="1588"/>
            <a:ext cx="762000" cy="366712"/>
          </a:xfrm>
          <a:prstGeom prst="rect">
            <a:avLst/>
          </a:prstGeom>
        </p:spPr>
        <p:txBody>
          <a:bodyPr vert="horz" anchor="b"/>
          <a:lstStyle>
            <a:lvl1pPr algn="r" eaLnBrk="1" fontAlgn="auto" latinLnBrk="0" hangingPunct="1">
              <a:spcBef>
                <a:spcPts val="0"/>
              </a:spcBef>
              <a:spcAft>
                <a:spcPts val="0"/>
              </a:spcAft>
              <a:defRPr kumimoji="0" sz="1800">
                <a:solidFill>
                  <a:srgbClr val="FFFFFF"/>
                </a:solidFill>
                <a:latin typeface="+mn-lt"/>
                <a:cs typeface="+mn-cs"/>
              </a:defRPr>
            </a:lvl1pPr>
          </a:lstStyle>
          <a:p>
            <a:pPr>
              <a:defRPr/>
            </a:pPr>
            <a:fld id="{CF22EAD2-7BD1-4CEC-902D-AA4CB15B2F1A}" type="slidenum">
              <a:rPr lang="en-US"/>
              <a:pPr>
                <a:defRPr/>
              </a:pPr>
              <a:t>‹#›</a:t>
            </a:fld>
            <a:endParaRPr lang="en-US" dirty="0"/>
          </a:p>
        </p:txBody>
      </p:sp>
    </p:spTree>
    <p:extLst>
      <p:ext uri="{BB962C8B-B14F-4D97-AF65-F5344CB8AC3E}">
        <p14:creationId xmlns:p14="http://schemas.microsoft.com/office/powerpoint/2010/main" val="311270119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pitchFamily="34" charset="0"/>
        </a:defRPr>
      </a:lvl2pPr>
      <a:lvl3pPr algn="l" rtl="0" eaLnBrk="0" fontAlgn="base" hangingPunct="0">
        <a:spcBef>
          <a:spcPct val="0"/>
        </a:spcBef>
        <a:spcAft>
          <a:spcPct val="0"/>
        </a:spcAft>
        <a:defRPr sz="4000">
          <a:solidFill>
            <a:schemeClr val="tx2"/>
          </a:solidFill>
          <a:latin typeface="Trebuchet MS" pitchFamily="34" charset="0"/>
        </a:defRPr>
      </a:lvl3pPr>
      <a:lvl4pPr algn="l" rtl="0" eaLnBrk="0" fontAlgn="base" hangingPunct="0">
        <a:spcBef>
          <a:spcPct val="0"/>
        </a:spcBef>
        <a:spcAft>
          <a:spcPct val="0"/>
        </a:spcAft>
        <a:defRPr sz="4000">
          <a:solidFill>
            <a:schemeClr val="tx2"/>
          </a:solidFill>
          <a:latin typeface="Trebuchet MS" pitchFamily="34" charset="0"/>
        </a:defRPr>
      </a:lvl4pPr>
      <a:lvl5pPr algn="l" rtl="0" eaLnBrk="0" fontAlgn="base" hangingPunct="0">
        <a:spcBef>
          <a:spcPct val="0"/>
        </a:spcBef>
        <a:spcAft>
          <a:spcPct val="0"/>
        </a:spcAft>
        <a:defRPr sz="4000">
          <a:solidFill>
            <a:schemeClr val="tx2"/>
          </a:solidFill>
          <a:latin typeface="Trebuchet MS" pitchFamily="34" charset="0"/>
        </a:defRPr>
      </a:lvl5pPr>
      <a:lvl6pPr marL="457200" algn="l" rtl="0" fontAlgn="base">
        <a:spcBef>
          <a:spcPct val="0"/>
        </a:spcBef>
        <a:spcAft>
          <a:spcPct val="0"/>
        </a:spcAft>
        <a:defRPr sz="4000">
          <a:solidFill>
            <a:schemeClr val="tx2"/>
          </a:solidFill>
          <a:latin typeface="Trebuchet MS" pitchFamily="34" charset="0"/>
        </a:defRPr>
      </a:lvl6pPr>
      <a:lvl7pPr marL="914400" algn="l" rtl="0" fontAlgn="base">
        <a:spcBef>
          <a:spcPct val="0"/>
        </a:spcBef>
        <a:spcAft>
          <a:spcPct val="0"/>
        </a:spcAft>
        <a:defRPr sz="4000">
          <a:solidFill>
            <a:schemeClr val="tx2"/>
          </a:solidFill>
          <a:latin typeface="Trebuchet MS" pitchFamily="34" charset="0"/>
        </a:defRPr>
      </a:lvl7pPr>
      <a:lvl8pPr marL="1371600" algn="l" rtl="0" fontAlgn="base">
        <a:spcBef>
          <a:spcPct val="0"/>
        </a:spcBef>
        <a:spcAft>
          <a:spcPct val="0"/>
        </a:spcAft>
        <a:defRPr sz="4000">
          <a:solidFill>
            <a:schemeClr val="tx2"/>
          </a:solidFill>
          <a:latin typeface="Trebuchet MS" pitchFamily="34" charset="0"/>
        </a:defRPr>
      </a:lvl8pPr>
      <a:lvl9pPr marL="1828800" algn="l" rtl="0" fontAlgn="base">
        <a:spcBef>
          <a:spcPct val="0"/>
        </a:spcBef>
        <a:spcAft>
          <a:spcPct val="0"/>
        </a:spcAft>
        <a:defRPr sz="4000">
          <a:solidFill>
            <a:schemeClr val="tx2"/>
          </a:solidFill>
          <a:latin typeface="Trebuchet MS" pitchFamily="34" charset="0"/>
        </a:defRPr>
      </a:lvl9pPr>
    </p:titleStyle>
    <p:bodyStyle>
      <a:lvl1pPr marL="365125" indent="-255588" algn="l" rtl="0" eaLnBrk="0" fontAlgn="base" hangingPunct="0">
        <a:spcBef>
          <a:spcPts val="300"/>
        </a:spcBef>
        <a:spcAft>
          <a:spcPct val="0"/>
        </a:spcAft>
        <a:buClr>
          <a:srgbClr val="A04DA3"/>
        </a:buClr>
        <a:buFont typeface="Georgia" pitchFamily="18" charset="0"/>
        <a:buChar char="•"/>
        <a:defRPr sz="2800">
          <a:solidFill>
            <a:schemeClr val="tx1"/>
          </a:solidFill>
          <a:latin typeface="+mn-lt"/>
          <a:ea typeface="+mn-ea"/>
          <a:cs typeface="+mn-cs"/>
        </a:defRPr>
      </a:lvl1pPr>
      <a:lvl2pPr marL="657225" indent="-246063" algn="l" rtl="0" eaLnBrk="0" fontAlgn="base" hangingPunct="0">
        <a:spcBef>
          <a:spcPts val="300"/>
        </a:spcBef>
        <a:spcAft>
          <a:spcPct val="0"/>
        </a:spcAft>
        <a:buClr>
          <a:schemeClr val="accent2"/>
        </a:buClr>
        <a:buFont typeface="Georgia" pitchFamily="18" charset="0"/>
        <a:buChar char="▫"/>
        <a:defRPr sz="2600">
          <a:solidFill>
            <a:schemeClr val="accent2"/>
          </a:solidFill>
          <a:latin typeface="+mn-lt"/>
        </a:defRPr>
      </a:lvl2pPr>
      <a:lvl3pPr marL="922338" indent="-219075" algn="l" rtl="0" eaLnBrk="0" fontAlgn="base" hangingPunct="0">
        <a:spcBef>
          <a:spcPts val="300"/>
        </a:spcBef>
        <a:spcAft>
          <a:spcPct val="0"/>
        </a:spcAft>
        <a:buClr>
          <a:schemeClr val="accent1"/>
        </a:buClr>
        <a:buFont typeface="Wingdings 2" pitchFamily="18" charset="2"/>
        <a:buChar char=""/>
        <a:defRPr sz="2400">
          <a:solidFill>
            <a:schemeClr val="accent1"/>
          </a:solidFill>
          <a:latin typeface="+mn-lt"/>
        </a:defRPr>
      </a:lvl3pPr>
      <a:lvl4pPr marL="1179513" indent="-200025" algn="l" rtl="0" eaLnBrk="0" fontAlgn="base" hangingPunct="0">
        <a:spcBef>
          <a:spcPts val="300"/>
        </a:spcBef>
        <a:spcAft>
          <a:spcPct val="0"/>
        </a:spcAft>
        <a:buClr>
          <a:schemeClr val="accent1"/>
        </a:buClr>
        <a:buFont typeface="Wingdings 2" pitchFamily="18" charset="2"/>
        <a:buChar char=""/>
        <a:defRPr sz="2200">
          <a:solidFill>
            <a:schemeClr val="accent1"/>
          </a:solidFill>
          <a:latin typeface="+mn-lt"/>
        </a:defRPr>
      </a:lvl4pPr>
      <a:lvl5pPr marL="1389063" indent="-182563" algn="l" rtl="0" eaLnBrk="0" fontAlgn="base" hangingPunct="0">
        <a:spcBef>
          <a:spcPts val="300"/>
        </a:spcBef>
        <a:spcAft>
          <a:spcPct val="0"/>
        </a:spcAft>
        <a:buClr>
          <a:srgbClr val="A04DA3"/>
        </a:buClr>
        <a:buFont typeface="Georgia" pitchFamily="18" charset="0"/>
        <a:buChar char="▫"/>
        <a:defRPr sz="2000">
          <a:solidFill>
            <a:srgbClr val="A04DA3"/>
          </a:solidFill>
          <a:latin typeface="+mn-lt"/>
        </a:defRPr>
      </a:lvl5pPr>
      <a:lvl6pPr marL="18462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6pPr>
      <a:lvl7pPr marL="23034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7pPr>
      <a:lvl8pPr marL="27606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8pPr>
      <a:lvl9pPr marL="3217863" indent="-182563" algn="l" rtl="0" fontAlgn="base">
        <a:spcBef>
          <a:spcPts val="300"/>
        </a:spcBef>
        <a:spcAft>
          <a:spcPct val="0"/>
        </a:spcAft>
        <a:buClr>
          <a:srgbClr val="A04DA3"/>
        </a:buClr>
        <a:buFont typeface="Georgia" pitchFamily="18" charset="0"/>
        <a:buChar char="▫"/>
        <a:defRPr sz="2000">
          <a:solidFill>
            <a:srgbClr val="A04DA3"/>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628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defRPr>
            </a:lvl1pPr>
          </a:lstStyle>
          <a:p>
            <a:pPr fontAlgn="base">
              <a:spcBef>
                <a:spcPct val="0"/>
              </a:spcBef>
              <a:spcAft>
                <a:spcPct val="0"/>
              </a:spcAft>
              <a:defRPr/>
            </a:pPr>
            <a:endParaRPr lang="en-US"/>
          </a:p>
        </p:txBody>
      </p:sp>
      <p:sp>
        <p:nvSpPr>
          <p:cNvPr id="4628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defRPr>
            </a:lvl1pPr>
          </a:lstStyle>
          <a:p>
            <a:pPr fontAlgn="base">
              <a:spcBef>
                <a:spcPct val="0"/>
              </a:spcBef>
              <a:spcAft>
                <a:spcPct val="0"/>
              </a:spcAft>
              <a:defRPr/>
            </a:pPr>
            <a:endParaRPr lang="en-US"/>
          </a:p>
        </p:txBody>
      </p:sp>
      <p:sp>
        <p:nvSpPr>
          <p:cNvPr id="4628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mn-lt"/>
              </a:defRPr>
            </a:lvl1pPr>
          </a:lstStyle>
          <a:p>
            <a:pPr fontAlgn="base">
              <a:spcBef>
                <a:spcPct val="0"/>
              </a:spcBef>
              <a:spcAft>
                <a:spcPct val="0"/>
              </a:spcAft>
              <a:defRPr/>
            </a:pPr>
            <a:fld id="{3FCA3F99-D727-4417-83C8-C8C0F1725546}"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9261308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3.xml"/></Relationships>
</file>

<file path=ppt/slides/_rels/slide14.xml.rels><?xml version="1.0" encoding="UTF-8" standalone="yes"?>
<Relationships xmlns="http://schemas.openxmlformats.org/package/2006/relationships"><Relationship Id="rId8" Type="http://schemas.openxmlformats.org/officeDocument/2006/relationships/hyperlink" Target="http://nechealth.northeasternsda.com/photo_albums/39/photos/11913"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hyperlink" Target="http://nechealth.northeasternsda.com/photo_albums/39/photos/11929" TargetMode="External"/><Relationship Id="rId1" Type="http://schemas.openxmlformats.org/officeDocument/2006/relationships/slideLayout" Target="../slideLayouts/slideLayout73.xml"/><Relationship Id="rId6" Type="http://schemas.openxmlformats.org/officeDocument/2006/relationships/hyperlink" Target="http://nechealth.northeasternsda.com/photo_albums/39/photos/11917" TargetMode="External"/><Relationship Id="rId5" Type="http://schemas.openxmlformats.org/officeDocument/2006/relationships/image" Target="../media/image24.jpeg"/><Relationship Id="rId4" Type="http://schemas.openxmlformats.org/officeDocument/2006/relationships/hyperlink" Target="http://nechealth.northeasternsda.com/photo_albums/39/photos/11925" TargetMode="External"/><Relationship Id="rId9" Type="http://schemas.openxmlformats.org/officeDocument/2006/relationships/image" Target="../media/image26.jpeg"/></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84.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4.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nec_20100515_wbls_healthfair_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41450" y="1524000"/>
            <a:ext cx="617855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itle 1"/>
          <p:cNvSpPr>
            <a:spLocks noGrp="1"/>
          </p:cNvSpPr>
          <p:nvPr>
            <p:ph type="title" idx="4294967295"/>
          </p:nvPr>
        </p:nvSpPr>
        <p:spPr>
          <a:xfrm>
            <a:off x="0" y="6248400"/>
            <a:ext cx="9144000" cy="114300"/>
          </a:xfrm>
          <a:solidFill>
            <a:schemeClr val="bg1"/>
          </a:solidFill>
        </p:spPr>
        <p:txBody>
          <a:bodyPr/>
          <a:lstStyle/>
          <a:p>
            <a:pPr eaLnBrk="1" hangingPunct="1"/>
            <a:r>
              <a:rPr lang="en-US" altLang="en-US" sz="2800" smtClean="0">
                <a:solidFill>
                  <a:srgbClr val="0000FF"/>
                </a:solidFill>
              </a:rPr>
              <a:t>BUILDING BRIDGES TO ABUNDANT LIFE –JESUS</a:t>
            </a:r>
            <a:r>
              <a:rPr lang="en-US" altLang="en-US" sz="3200" smtClean="0">
                <a:solidFill>
                  <a:srgbClr val="0000FF"/>
                </a:solidFill>
              </a:rPr>
              <a:t/>
            </a:r>
            <a:br>
              <a:rPr lang="en-US" altLang="en-US" sz="3200" smtClean="0">
                <a:solidFill>
                  <a:srgbClr val="0000FF"/>
                </a:solidFill>
              </a:rPr>
            </a:br>
            <a:r>
              <a:rPr lang="en-US" altLang="en-US" sz="3200" smtClean="0"/>
              <a:t>NECHEALTH.ORG</a:t>
            </a:r>
          </a:p>
        </p:txBody>
      </p:sp>
      <p:sp>
        <p:nvSpPr>
          <p:cNvPr id="8" name="Title 1"/>
          <p:cNvSpPr txBox="1">
            <a:spLocks/>
          </p:cNvSpPr>
          <p:nvPr/>
        </p:nvSpPr>
        <p:spPr bwMode="auto">
          <a:xfrm>
            <a:off x="457200" y="76200"/>
            <a:ext cx="8229600" cy="1341438"/>
          </a:xfrm>
          <a:prstGeom prst="rect">
            <a:avLst/>
          </a:prstGeom>
          <a:solidFill>
            <a:schemeClr val="accent1">
              <a:lumMod val="75000"/>
            </a:schemeClr>
          </a:solidFill>
          <a:ln w="9525">
            <a:noFill/>
            <a:miter lim="800000"/>
            <a:headEnd/>
            <a:tailEnd/>
          </a:ln>
        </p:spPr>
        <p:txBody>
          <a:bodyPr anchor="ctr">
            <a:normAutofit lnSpcReduction="10000"/>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fontAlgn="base">
              <a:spcBef>
                <a:spcPct val="0"/>
              </a:spcBef>
              <a:spcAft>
                <a:spcPct val="0"/>
              </a:spcAft>
              <a:defRPr/>
            </a:pPr>
            <a:r>
              <a:rPr lang="en-US" sz="4400" b="1" dirty="0" smtClean="0">
                <a:solidFill>
                  <a:srgbClr val="FFFFFF"/>
                </a:solidFill>
                <a:latin typeface="Calibri" pitchFamily="34" charset="0"/>
                <a:cs typeface="Arial" charset="0"/>
              </a:rPr>
              <a:t>10 DAY MEDICAL MISSIONARY TRAINING LEVEL ONE</a:t>
            </a:r>
          </a:p>
        </p:txBody>
      </p:sp>
    </p:spTree>
    <p:extLst>
      <p:ext uri="{BB962C8B-B14F-4D97-AF65-F5344CB8AC3E}">
        <p14:creationId xmlns:p14="http://schemas.microsoft.com/office/powerpoint/2010/main" val="2742184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898989"/>
                </a:solidFill>
                <a:cs typeface="Arial" charset="0"/>
              </a:rPr>
              <a:t>nechealth.org</a:t>
            </a:r>
          </a:p>
        </p:txBody>
      </p:sp>
      <p:pic>
        <p:nvPicPr>
          <p:cNvPr id="74755" name="Picture 2" descr="D:\Dunns River Falls\IMG_035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1057275"/>
            <a:ext cx="78994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TextBox 2"/>
          <p:cNvSpPr txBox="1">
            <a:spLocks noChangeArrowheads="1"/>
          </p:cNvSpPr>
          <p:nvPr/>
        </p:nvSpPr>
        <p:spPr bwMode="auto">
          <a:xfrm>
            <a:off x="838200" y="152400"/>
            <a:ext cx="76835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600" dirty="0">
                <a:solidFill>
                  <a:srgbClr val="00B0F0"/>
                </a:solidFill>
                <a:cs typeface="Arial" charset="0"/>
              </a:rPr>
              <a:t>93 Graduated in Jamaica, </a:t>
            </a:r>
          </a:p>
        </p:txBody>
      </p:sp>
    </p:spTree>
    <p:extLst>
      <p:ext uri="{BB962C8B-B14F-4D97-AF65-F5344CB8AC3E}">
        <p14:creationId xmlns:p14="http://schemas.microsoft.com/office/powerpoint/2010/main" val="2719423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descr="DSC0068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25" y="696913"/>
            <a:ext cx="7532688"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Box 2"/>
          <p:cNvSpPr txBox="1">
            <a:spLocks noChangeArrowheads="1"/>
          </p:cNvSpPr>
          <p:nvPr/>
        </p:nvSpPr>
        <p:spPr bwMode="auto">
          <a:xfrm>
            <a:off x="2057400" y="685800"/>
            <a:ext cx="533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400" b="1" dirty="0">
                <a:solidFill>
                  <a:srgbClr val="FF0000"/>
                </a:solidFill>
                <a:latin typeface="Arial Black" pitchFamily="34" charset="0"/>
                <a:cs typeface="Arial" charset="0"/>
              </a:rPr>
              <a:t>UGANDA </a:t>
            </a:r>
          </a:p>
        </p:txBody>
      </p:sp>
    </p:spTree>
    <p:extLst>
      <p:ext uri="{BB962C8B-B14F-4D97-AF65-F5344CB8AC3E}">
        <p14:creationId xmlns:p14="http://schemas.microsoft.com/office/powerpoint/2010/main" val="15883699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3" descr="Uganda_2011_youth_01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4250" y="801688"/>
            <a:ext cx="7396163" cy="522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1"/>
          <p:cNvSpPr txBox="1">
            <a:spLocks noChangeArrowheads="1"/>
          </p:cNvSpPr>
          <p:nvPr/>
        </p:nvSpPr>
        <p:spPr bwMode="auto">
          <a:xfrm>
            <a:off x="2362200" y="990600"/>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600" dirty="0">
                <a:solidFill>
                  <a:srgbClr val="000000"/>
                </a:solidFill>
                <a:latin typeface="Arial Black" pitchFamily="34" charset="0"/>
                <a:cs typeface="Arial" charset="0"/>
              </a:rPr>
              <a:t>UGANDA </a:t>
            </a:r>
            <a:r>
              <a:rPr lang="en-US" altLang="en-US" sz="3600" dirty="0" smtClean="0">
                <a:solidFill>
                  <a:srgbClr val="000000"/>
                </a:solidFill>
                <a:latin typeface="Arial Black" pitchFamily="34" charset="0"/>
                <a:cs typeface="Arial" charset="0"/>
              </a:rPr>
              <a:t>TRAINING</a:t>
            </a:r>
            <a:endParaRPr lang="en-US" altLang="en-US" sz="3600" dirty="0">
              <a:solidFill>
                <a:srgbClr val="000000"/>
              </a:solidFill>
              <a:latin typeface="Arial Black" pitchFamily="34" charset="0"/>
              <a:cs typeface="Arial" charset="0"/>
            </a:endParaRPr>
          </a:p>
        </p:txBody>
      </p:sp>
    </p:spTree>
    <p:extLst>
      <p:ext uri="{BB962C8B-B14F-4D97-AF65-F5344CB8AC3E}">
        <p14:creationId xmlns:p14="http://schemas.microsoft.com/office/powerpoint/2010/main" val="521560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9144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7" name="TextBox 1"/>
          <p:cNvSpPr txBox="1">
            <a:spLocks noChangeArrowheads="1"/>
          </p:cNvSpPr>
          <p:nvPr/>
        </p:nvSpPr>
        <p:spPr bwMode="auto">
          <a:xfrm>
            <a:off x="838200" y="762000"/>
            <a:ext cx="739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4000" b="1">
                <a:solidFill>
                  <a:srgbClr val="FF0000"/>
                </a:solidFill>
                <a:latin typeface="Arial Black" pitchFamily="34" charset="0"/>
                <a:cs typeface="Arial" charset="0"/>
              </a:rPr>
              <a:t>LET’S MOVE! LET’S MOVE</a:t>
            </a:r>
          </a:p>
        </p:txBody>
      </p:sp>
    </p:spTree>
    <p:extLst>
      <p:ext uri="{BB962C8B-B14F-4D97-AF65-F5344CB8AC3E}">
        <p14:creationId xmlns:p14="http://schemas.microsoft.com/office/powerpoint/2010/main" val="266281751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Nec_health_ja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810000"/>
            <a:ext cx="36576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5" name="Picture 4" descr="Nec_health_ja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066800"/>
            <a:ext cx="42862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6" descr="Nec_health_jan">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1066800"/>
            <a:ext cx="335280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8" descr="Nec_health_jan">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733800"/>
            <a:ext cx="38100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6"/>
          <p:cNvSpPr txBox="1">
            <a:spLocks noChangeArrowheads="1"/>
          </p:cNvSpPr>
          <p:nvPr/>
        </p:nvSpPr>
        <p:spPr bwMode="auto">
          <a:xfrm>
            <a:off x="0" y="501650"/>
            <a:ext cx="90678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a:solidFill>
                  <a:srgbClr val="000000"/>
                </a:solidFill>
                <a:latin typeface="Arial Black" pitchFamily="34" charset="0"/>
                <a:cs typeface="Arial" charset="0"/>
              </a:rPr>
              <a:t>KNOW YOUR  NUMBERS SCREENING</a:t>
            </a:r>
          </a:p>
        </p:txBody>
      </p:sp>
    </p:spTree>
    <p:extLst>
      <p:ext uri="{BB962C8B-B14F-4D97-AF65-F5344CB8AC3E}">
        <p14:creationId xmlns:p14="http://schemas.microsoft.com/office/powerpoint/2010/main" val="715030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IMGP42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Footer Placeholder 2"/>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800">
                <a:solidFill>
                  <a:srgbClr val="FFFFFF"/>
                </a:solidFill>
                <a:cs typeface="Arial" charset="0"/>
              </a:rPr>
              <a:t>nechealth.org</a:t>
            </a:r>
          </a:p>
        </p:txBody>
      </p:sp>
    </p:spTree>
    <p:extLst>
      <p:ext uri="{BB962C8B-B14F-4D97-AF65-F5344CB8AC3E}">
        <p14:creationId xmlns:p14="http://schemas.microsoft.com/office/powerpoint/2010/main" val="10491880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hrist and Man"/>
          <p:cNvPicPr>
            <a:picLocks noChangeAspect="1" noChangeArrowheads="1"/>
          </p:cNvPicPr>
          <p:nvPr/>
        </p:nvPicPr>
        <p:blipFill>
          <a:blip r:embed="rId3">
            <a:extLst>
              <a:ext uri="{28A0092B-C50C-407E-A947-70E740481C1C}">
                <a14:useLocalDpi xmlns:a14="http://schemas.microsoft.com/office/drawing/2010/main" val="0"/>
              </a:ext>
            </a:extLst>
          </a:blip>
          <a:srcRect r="5843"/>
          <a:stretch>
            <a:fillRect/>
          </a:stretch>
        </p:blipFill>
        <p:spPr bwMode="auto">
          <a:xfrm>
            <a:off x="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3657600" y="0"/>
            <a:ext cx="5486400" cy="6186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3600" dirty="0">
                <a:solidFill>
                  <a:srgbClr val="000000"/>
                </a:solidFill>
                <a:latin typeface="Times New Roman" pitchFamily="18" charset="0"/>
              </a:rPr>
              <a:t>We should ever remember that the </a:t>
            </a:r>
            <a:r>
              <a:rPr lang="en-US" altLang="en-US" sz="3600" b="1" dirty="0">
                <a:solidFill>
                  <a:srgbClr val="FF0000"/>
                </a:solidFill>
                <a:latin typeface="Times New Roman" pitchFamily="18" charset="0"/>
              </a:rPr>
              <a:t>object</a:t>
            </a:r>
            <a:r>
              <a:rPr lang="en-US" altLang="en-US" sz="3600" b="1" dirty="0">
                <a:solidFill>
                  <a:srgbClr val="00B0F0"/>
                </a:solidFill>
                <a:latin typeface="Times New Roman" pitchFamily="18" charset="0"/>
              </a:rPr>
              <a:t> of the medical missionary work is to point sin-sick men and women to the Man of Calvary</a:t>
            </a:r>
            <a:r>
              <a:rPr lang="en-US" altLang="en-US" sz="3600" b="1" dirty="0">
                <a:solidFill>
                  <a:srgbClr val="000000"/>
                </a:solidFill>
                <a:latin typeface="Times New Roman" pitchFamily="18" charset="0"/>
              </a:rPr>
              <a:t>, </a:t>
            </a:r>
            <a:r>
              <a:rPr lang="en-US" altLang="en-US" sz="3600" dirty="0">
                <a:solidFill>
                  <a:srgbClr val="000000"/>
                </a:solidFill>
                <a:latin typeface="Times New Roman" pitchFamily="18" charset="0"/>
              </a:rPr>
              <a:t>who taketh away the sin of the world. </a:t>
            </a:r>
            <a:endParaRPr lang="en-US" altLang="en-US" sz="3600" dirty="0" smtClean="0">
              <a:solidFill>
                <a:srgbClr val="000000"/>
              </a:solidFill>
              <a:latin typeface="Times New Roman" pitchFamily="18" charset="0"/>
            </a:endParaRPr>
          </a:p>
          <a:p>
            <a:pPr fontAlgn="base">
              <a:spcBef>
                <a:spcPct val="0"/>
              </a:spcBef>
              <a:spcAft>
                <a:spcPct val="0"/>
              </a:spcAft>
            </a:pPr>
            <a:endParaRPr lang="en-US" altLang="en-US" sz="3600" dirty="0" smtClean="0">
              <a:solidFill>
                <a:srgbClr val="000000"/>
              </a:solidFill>
              <a:latin typeface="Times New Roman" pitchFamily="18" charset="0"/>
            </a:endParaRPr>
          </a:p>
          <a:p>
            <a:pPr fontAlgn="base">
              <a:spcBef>
                <a:spcPct val="0"/>
              </a:spcBef>
              <a:spcAft>
                <a:spcPct val="0"/>
              </a:spcAft>
            </a:pPr>
            <a:r>
              <a:rPr lang="en-US" altLang="en-US" sz="3600" b="1" dirty="0" smtClean="0">
                <a:solidFill>
                  <a:srgbClr val="FF0000"/>
                </a:solidFill>
                <a:latin typeface="Times New Roman" pitchFamily="18" charset="0"/>
              </a:rPr>
              <a:t>THE MAN OF CALVARY</a:t>
            </a:r>
            <a:endParaRPr lang="en-US" altLang="en-US" sz="3600" b="1" dirty="0">
              <a:solidFill>
                <a:srgbClr val="FF0000"/>
              </a:solidFill>
              <a:latin typeface="Times New Roman" pitchFamily="18" charset="0"/>
            </a:endParaRPr>
          </a:p>
          <a:p>
            <a:pPr fontAlgn="base">
              <a:spcBef>
                <a:spcPct val="0"/>
              </a:spcBef>
              <a:spcAft>
                <a:spcPct val="0"/>
              </a:spcAft>
            </a:pPr>
            <a:endParaRPr lang="en-US" altLang="en-US" sz="3600" dirty="0" smtClean="0">
              <a:solidFill>
                <a:srgbClr val="000000"/>
              </a:solidFill>
              <a:latin typeface="Times New Roman" pitchFamily="18" charset="0"/>
            </a:endParaRPr>
          </a:p>
          <a:p>
            <a:pPr fontAlgn="base">
              <a:spcBef>
                <a:spcPct val="0"/>
              </a:spcBef>
              <a:spcAft>
                <a:spcPct val="0"/>
              </a:spcAft>
            </a:pPr>
            <a:r>
              <a:rPr lang="en-US" altLang="en-US" sz="3600" dirty="0" smtClean="0">
                <a:solidFill>
                  <a:srgbClr val="000000"/>
                </a:solidFill>
                <a:latin typeface="Times New Roman" pitchFamily="18" charset="0"/>
              </a:rPr>
              <a:t>{</a:t>
            </a:r>
            <a:r>
              <a:rPr lang="en-US" altLang="en-US" sz="3600" dirty="0">
                <a:solidFill>
                  <a:srgbClr val="000000"/>
                </a:solidFill>
                <a:latin typeface="Times New Roman" pitchFamily="18" charset="0"/>
              </a:rPr>
              <a:t>MH 144.}</a:t>
            </a:r>
          </a:p>
        </p:txBody>
      </p:sp>
    </p:spTree>
    <p:extLst>
      <p:ext uri="{BB962C8B-B14F-4D97-AF65-F5344CB8AC3E}">
        <p14:creationId xmlns:p14="http://schemas.microsoft.com/office/powerpoint/2010/main" val="9964621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hrist and Man"/>
          <p:cNvPicPr>
            <a:picLocks noChangeAspect="1" noChangeArrowheads="1"/>
          </p:cNvPicPr>
          <p:nvPr/>
        </p:nvPicPr>
        <p:blipFill>
          <a:blip r:embed="rId3">
            <a:extLst>
              <a:ext uri="{28A0092B-C50C-407E-A947-70E740481C1C}">
                <a14:useLocalDpi xmlns:a14="http://schemas.microsoft.com/office/drawing/2010/main" val="0"/>
              </a:ext>
            </a:extLst>
          </a:blip>
          <a:srcRect r="5843"/>
          <a:stretch>
            <a:fillRect/>
          </a:stretch>
        </p:blipFill>
        <p:spPr bwMode="auto">
          <a:xfrm>
            <a:off x="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Text Box 4"/>
          <p:cNvSpPr txBox="1">
            <a:spLocks noChangeArrowheads="1"/>
          </p:cNvSpPr>
          <p:nvPr/>
        </p:nvSpPr>
        <p:spPr bwMode="auto">
          <a:xfrm>
            <a:off x="3657600" y="0"/>
            <a:ext cx="5486400" cy="674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ltLang="en-US" sz="3600">
                <a:solidFill>
                  <a:srgbClr val="000000"/>
                </a:solidFill>
                <a:latin typeface="Times New Roman" pitchFamily="18" charset="0"/>
              </a:rPr>
              <a:t>We should ever remember that the </a:t>
            </a:r>
            <a:r>
              <a:rPr lang="en-US" altLang="en-US" sz="3600" b="1">
                <a:solidFill>
                  <a:srgbClr val="00B0F0"/>
                </a:solidFill>
                <a:latin typeface="Times New Roman" pitchFamily="18" charset="0"/>
              </a:rPr>
              <a:t>object of the medical missionary work is to point sin-sick men and women to the Man of Calvary</a:t>
            </a:r>
            <a:r>
              <a:rPr lang="en-US" altLang="en-US" sz="3600" b="1">
                <a:solidFill>
                  <a:srgbClr val="000000"/>
                </a:solidFill>
                <a:latin typeface="Times New Roman" pitchFamily="18" charset="0"/>
              </a:rPr>
              <a:t>, </a:t>
            </a:r>
            <a:r>
              <a:rPr lang="en-US" altLang="en-US" sz="3600">
                <a:solidFill>
                  <a:srgbClr val="000000"/>
                </a:solidFill>
                <a:latin typeface="Times New Roman" pitchFamily="18" charset="0"/>
              </a:rPr>
              <a:t>who taketh away the sin of the world. By beholding Him, they will be changed into His likeness. We are to encourage the sick and suffering to look to Jesus and live. {MH 144.}</a:t>
            </a:r>
          </a:p>
        </p:txBody>
      </p:sp>
    </p:spTree>
    <p:extLst>
      <p:ext uri="{BB962C8B-B14F-4D97-AF65-F5344CB8AC3E}">
        <p14:creationId xmlns:p14="http://schemas.microsoft.com/office/powerpoint/2010/main" val="2783505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DSC055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8400" y="-8915400"/>
            <a:ext cx="36880800" cy="2362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Text Box 3"/>
          <p:cNvSpPr txBox="1">
            <a:spLocks noChangeArrowheads="1"/>
          </p:cNvSpPr>
          <p:nvPr/>
        </p:nvSpPr>
        <p:spPr bwMode="auto">
          <a:xfrm>
            <a:off x="2133600" y="417513"/>
            <a:ext cx="75438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400" b="1" dirty="0">
                <a:solidFill>
                  <a:srgbClr val="FFFFFF"/>
                </a:solidFill>
                <a:cs typeface="Arial" charset="0"/>
              </a:rPr>
              <a:t>Wilderness Graduation </a:t>
            </a:r>
          </a:p>
        </p:txBody>
      </p:sp>
    </p:spTree>
    <p:extLst>
      <p:ext uri="{BB962C8B-B14F-4D97-AF65-F5344CB8AC3E}">
        <p14:creationId xmlns:p14="http://schemas.microsoft.com/office/powerpoint/2010/main" val="17416314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SC05793_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161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solidFill>
            <a:schemeClr val="accent1">
              <a:lumMod val="75000"/>
            </a:schemeClr>
          </a:solidFill>
        </p:spPr>
        <p:txBody>
          <a:bodyPr>
            <a:normAutofit fontScale="90000"/>
          </a:bodyPr>
          <a:lstStyle/>
          <a:p>
            <a:pPr eaLnBrk="1" hangingPunct="1">
              <a:defRPr/>
            </a:pPr>
            <a:r>
              <a:rPr lang="en-US" b="1" dirty="0" smtClean="0">
                <a:solidFill>
                  <a:schemeClr val="bg1"/>
                </a:solidFill>
              </a:rPr>
              <a:t>MEDICAL MISSIONARY TRAINING</a:t>
            </a:r>
          </a:p>
        </p:txBody>
      </p:sp>
      <p:pic>
        <p:nvPicPr>
          <p:cNvPr id="68611" name="Picture 1" descr="IMGP4279.JPG"/>
          <p:cNvPicPr>
            <a:picLocks noChangeAspect="1"/>
          </p:cNvPicPr>
          <p:nvPr/>
        </p:nvPicPr>
        <p:blipFill>
          <a:blip r:embed="rId2">
            <a:extLst>
              <a:ext uri="{28A0092B-C50C-407E-A947-70E740481C1C}">
                <a14:useLocalDpi xmlns:a14="http://schemas.microsoft.com/office/drawing/2010/main" val="0"/>
              </a:ext>
            </a:extLst>
          </a:blip>
          <a:srcRect b="8421"/>
          <a:stretch>
            <a:fillRect/>
          </a:stretch>
        </p:blipFill>
        <p:spPr bwMode="auto">
          <a:xfrm>
            <a:off x="1447800" y="1676400"/>
            <a:ext cx="64008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TextBox 8"/>
          <p:cNvSpPr txBox="1">
            <a:spLocks noChangeArrowheads="1"/>
          </p:cNvSpPr>
          <p:nvPr/>
        </p:nvSpPr>
        <p:spPr bwMode="auto">
          <a:xfrm>
            <a:off x="381000" y="5791200"/>
            <a:ext cx="838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800" dirty="0">
                <a:solidFill>
                  <a:srgbClr val="000000"/>
                </a:solidFill>
                <a:cs typeface="Arial" charset="0"/>
              </a:rPr>
              <a:t> Brooklyn, New York</a:t>
            </a:r>
          </a:p>
        </p:txBody>
      </p:sp>
      <p:sp>
        <p:nvSpPr>
          <p:cNvPr id="68613" name="Footer Placeholder 4"/>
          <p:cNvSpPr txBox="1">
            <a:spLocks noGrp="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2800" b="1">
                <a:solidFill>
                  <a:srgbClr val="009999"/>
                </a:solidFill>
                <a:cs typeface="Arial" charset="0"/>
              </a:rPr>
              <a:t>nechealth.org</a:t>
            </a:r>
          </a:p>
        </p:txBody>
      </p:sp>
    </p:spTree>
    <p:extLst>
      <p:ext uri="{BB962C8B-B14F-4D97-AF65-F5344CB8AC3E}">
        <p14:creationId xmlns:p14="http://schemas.microsoft.com/office/powerpoint/2010/main" val="5277679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ccc_womens_health_fair_20101016_02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66800"/>
            <a:ext cx="4038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5" name="Picture 6" descr="ccc_womens_health_fair_20101016_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6155" y="1136243"/>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6" name="Picture 7" descr="ccc_womens_health_fair_20101016_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810000"/>
            <a:ext cx="4038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8" descr="ccc_womens_health_fair_20101016_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810000"/>
            <a:ext cx="406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 Box 9"/>
          <p:cNvSpPr txBox="1">
            <a:spLocks noChangeArrowheads="1"/>
          </p:cNvSpPr>
          <p:nvPr/>
        </p:nvSpPr>
        <p:spPr bwMode="auto">
          <a:xfrm>
            <a:off x="0" y="-76200"/>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600" b="1" dirty="0" smtClean="0">
                <a:solidFill>
                  <a:srgbClr val="FF0000"/>
                </a:solidFill>
                <a:latin typeface="Tahoma" pitchFamily="34" charset="0"/>
              </a:rPr>
              <a:t>EXPO </a:t>
            </a:r>
            <a:r>
              <a:rPr lang="en-US" altLang="en-US" sz="3600" b="1" dirty="0">
                <a:solidFill>
                  <a:srgbClr val="FF0000"/>
                </a:solidFill>
                <a:latin typeface="Tahoma" pitchFamily="34" charset="0"/>
              </a:rPr>
              <a:t>AT CHRISTIAN CULTURAL CENTER, BROOKLYN,NY</a:t>
            </a:r>
          </a:p>
        </p:txBody>
      </p:sp>
      <p:sp>
        <p:nvSpPr>
          <p:cNvPr id="69639" name="Text Box 10"/>
          <p:cNvSpPr txBox="1">
            <a:spLocks noChangeArrowheads="1"/>
          </p:cNvSpPr>
          <p:nvPr/>
        </p:nvSpPr>
        <p:spPr bwMode="auto">
          <a:xfrm>
            <a:off x="1066799" y="120967"/>
            <a:ext cx="29114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a:solidFill>
                <a:srgbClr val="FFFFFF"/>
              </a:solidFill>
              <a:latin typeface="Tahoma" pitchFamily="34" charset="0"/>
            </a:endParaRPr>
          </a:p>
        </p:txBody>
      </p:sp>
    </p:spTree>
    <p:extLst>
      <p:ext uri="{BB962C8B-B14F-4D97-AF65-F5344CB8AC3E}">
        <p14:creationId xmlns:p14="http://schemas.microsoft.com/office/powerpoint/2010/main" val="40352557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3" name="TextBox 3"/>
          <p:cNvSpPr txBox="1">
            <a:spLocks noChangeArrowheads="1"/>
          </p:cNvSpPr>
          <p:nvPr/>
        </p:nvSpPr>
        <p:spPr bwMode="auto">
          <a:xfrm>
            <a:off x="0" y="152400"/>
            <a:ext cx="8991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000" dirty="0">
                <a:solidFill>
                  <a:srgbClr val="FFFFFF"/>
                </a:solidFill>
                <a:latin typeface="Arial Black" pitchFamily="34" charset="0"/>
                <a:cs typeface="Arial" charset="0"/>
              </a:rPr>
              <a:t>JAMAICA MEDICAL MISSIONARY GRADUATES </a:t>
            </a:r>
          </a:p>
        </p:txBody>
      </p:sp>
    </p:spTree>
    <p:extLst>
      <p:ext uri="{BB962C8B-B14F-4D97-AF65-F5344CB8AC3E}">
        <p14:creationId xmlns:p14="http://schemas.microsoft.com/office/powerpoint/2010/main" val="2397797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898989"/>
                </a:solidFill>
                <a:cs typeface="Arial" charset="0"/>
              </a:rPr>
              <a:t>nechealth.org</a:t>
            </a:r>
          </a:p>
        </p:txBody>
      </p:sp>
      <p:pic>
        <p:nvPicPr>
          <p:cNvPr id="72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72600" cy="739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Box 2"/>
          <p:cNvSpPr txBox="1">
            <a:spLocks noChangeArrowheads="1"/>
          </p:cNvSpPr>
          <p:nvPr/>
        </p:nvSpPr>
        <p:spPr bwMode="auto">
          <a:xfrm>
            <a:off x="838200" y="381000"/>
            <a:ext cx="8534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4000">
                <a:solidFill>
                  <a:srgbClr val="FFFFFF"/>
                </a:solidFill>
                <a:cs typeface="Arial" charset="0"/>
              </a:rPr>
              <a:t>MM  GRADUATION JAMAICA WEST INDIES MAY 2011</a:t>
            </a:r>
          </a:p>
        </p:txBody>
      </p:sp>
    </p:spTree>
    <p:extLst>
      <p:ext uri="{BB962C8B-B14F-4D97-AF65-F5344CB8AC3E}">
        <p14:creationId xmlns:p14="http://schemas.microsoft.com/office/powerpoint/2010/main" val="2075468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Footer Placeholder 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mtClean="0">
                <a:solidFill>
                  <a:srgbClr val="898989"/>
                </a:solidFill>
                <a:cs typeface="Arial" charset="0"/>
              </a:rPr>
              <a:t>nechealth.org</a:t>
            </a:r>
          </a:p>
        </p:txBody>
      </p:sp>
      <p:pic>
        <p:nvPicPr>
          <p:cNvPr id="73731" name="Picture 2" descr="D:\Dunns River Falls\IMG_05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00" y="990600"/>
            <a:ext cx="78994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2" name="TextBox 2"/>
          <p:cNvSpPr txBox="1">
            <a:spLocks noChangeArrowheads="1"/>
          </p:cNvSpPr>
          <p:nvPr/>
        </p:nvSpPr>
        <p:spPr bwMode="auto">
          <a:xfrm>
            <a:off x="773113" y="381000"/>
            <a:ext cx="79898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800">
                <a:solidFill>
                  <a:srgbClr val="00B0F0"/>
                </a:solidFill>
                <a:cs typeface="Arial" charset="0"/>
              </a:rPr>
              <a:t>MEDICAL MISSIONARY WORK IS SWEET</a:t>
            </a:r>
          </a:p>
        </p:txBody>
      </p:sp>
    </p:spTree>
    <p:extLst>
      <p:ext uri="{BB962C8B-B14F-4D97-AF65-F5344CB8AC3E}">
        <p14:creationId xmlns:p14="http://schemas.microsoft.com/office/powerpoint/2010/main" val="1838934441"/>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ushpin">
  <a:themeElements>
    <a:clrScheme name="Pushpin">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7.xml><?xml version="1.0" encoding="utf-8"?>
<a:theme xmlns:a="http://schemas.openxmlformats.org/drawingml/2006/main" name="Urban">
  <a:themeElements>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fontScheme name="Urban">
      <a:majorFont>
        <a:latin typeface="Trebuchet MS"/>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rban 1">
        <a:dk1>
          <a:srgbClr val="000000"/>
        </a:dk1>
        <a:lt1>
          <a:srgbClr val="FFFFFF"/>
        </a:lt1>
        <a:dk2>
          <a:srgbClr val="424456"/>
        </a:dk2>
        <a:lt2>
          <a:srgbClr val="DEDEDE"/>
        </a:lt2>
        <a:accent1>
          <a:srgbClr val="53548A"/>
        </a:accent1>
        <a:accent2>
          <a:srgbClr val="438086"/>
        </a:accent2>
        <a:accent3>
          <a:srgbClr val="FFFFFF"/>
        </a:accent3>
        <a:accent4>
          <a:srgbClr val="000000"/>
        </a:accent4>
        <a:accent5>
          <a:srgbClr val="B3B3C4"/>
        </a:accent5>
        <a:accent6>
          <a:srgbClr val="3C7379"/>
        </a:accent6>
        <a:hlink>
          <a:srgbClr val="67AFBD"/>
        </a:hlink>
        <a:folHlink>
          <a:srgbClr val="C2A874"/>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Black"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400" b="1" i="0" u="none" strike="noStrike" cap="none" normalizeH="0" baseline="0" smtClean="0">
            <a:ln>
              <a:noFill/>
            </a:ln>
            <a:solidFill>
              <a:schemeClr val="tx1"/>
            </a:solidFill>
            <a:effectLst/>
            <a:latin typeface="Arial Black"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182</Words>
  <Application>Microsoft Office PowerPoint</Application>
  <PresentationFormat>On-screen Show (4:3)</PresentationFormat>
  <Paragraphs>31</Paragraphs>
  <Slides>16</Slides>
  <Notes>5</Notes>
  <HiddenSlides>0</HiddenSlides>
  <MMClips>0</MMClips>
  <ScaleCrop>false</ScaleCrop>
  <HeadingPairs>
    <vt:vector size="4" baseType="variant">
      <vt:variant>
        <vt:lpstr>Theme</vt:lpstr>
      </vt:variant>
      <vt:variant>
        <vt:i4>8</vt:i4>
      </vt:variant>
      <vt:variant>
        <vt:lpstr>Slide Titles</vt:lpstr>
      </vt:variant>
      <vt:variant>
        <vt:i4>16</vt:i4>
      </vt:variant>
    </vt:vector>
  </HeadingPairs>
  <TitlesOfParts>
    <vt:vector size="24" baseType="lpstr">
      <vt:lpstr>Default Design</vt:lpstr>
      <vt:lpstr>2_Office Theme</vt:lpstr>
      <vt:lpstr>Ocean</vt:lpstr>
      <vt:lpstr>1_Pushpin</vt:lpstr>
      <vt:lpstr>3_Office Theme</vt:lpstr>
      <vt:lpstr>Pushpin</vt:lpstr>
      <vt:lpstr>Urban</vt:lpstr>
      <vt:lpstr>11_Default Design</vt:lpstr>
      <vt:lpstr>BUILDING BRIDGES TO ABUNDANT LIFE –JESUS NECHEALTH.ORG</vt:lpstr>
      <vt:lpstr>PowerPoint Presentation</vt:lpstr>
      <vt:lpstr>PowerPoint Presentation</vt:lpstr>
      <vt:lpstr>PowerPoint Presentation</vt:lpstr>
      <vt:lpstr>MEDICAL MISSIONARY TRAINING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BRIDGES TO ABUNDANT LIFE –JESUS NECHEALTH.ORG</dc:title>
  <dc:creator>Leroy A. Daley</dc:creator>
  <cp:lastModifiedBy>Leroy A. Daley</cp:lastModifiedBy>
  <cp:revision>1</cp:revision>
  <dcterms:created xsi:type="dcterms:W3CDTF">2015-02-08T23:02:24Z</dcterms:created>
  <dcterms:modified xsi:type="dcterms:W3CDTF">2015-02-08T23:09:45Z</dcterms:modified>
</cp:coreProperties>
</file>